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Lebreton" initials="V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ISST\Desktop\Nouveau%20Feuille%20de%20calcul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Feuil1!$G$12</c:f>
              <c:strCache>
                <c:ptCount val="1"/>
                <c:pt idx="0">
                  <c:v>consommés par les UF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Feuil1!$F$13:$F$25</c:f>
              <c:numCache>
                <c:formatCode>mmm\-yy</c:formatCode>
                <c:ptCount val="13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  <c:pt idx="10">
                  <c:v>44713</c:v>
                </c:pt>
                <c:pt idx="11">
                  <c:v>44743</c:v>
                </c:pt>
                <c:pt idx="12">
                  <c:v>44774</c:v>
                </c:pt>
              </c:numCache>
            </c:numRef>
          </c:cat>
          <c:val>
            <c:numRef>
              <c:f>Feuil1!$G$13:$G$25</c:f>
              <c:numCache>
                <c:formatCode>General</c:formatCode>
                <c:ptCount val="13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17</c:v>
                </c:pt>
                <c:pt idx="8">
                  <c:v>17</c:v>
                </c:pt>
                <c:pt idx="9">
                  <c:v>11</c:v>
                </c:pt>
                <c:pt idx="10">
                  <c:v>8</c:v>
                </c:pt>
                <c:pt idx="11">
                  <c:v>8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4-480B-A7CC-CF1950A47785}"/>
            </c:ext>
          </c:extLst>
        </c:ser>
        <c:ser>
          <c:idx val="1"/>
          <c:order val="1"/>
          <c:tx>
            <c:strRef>
              <c:f>Feuil1!$H$12</c:f>
              <c:strCache>
                <c:ptCount val="1"/>
                <c:pt idx="0">
                  <c:v>perimés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Feuil1!$F$13:$F$25</c:f>
              <c:numCache>
                <c:formatCode>mmm\-yy</c:formatCode>
                <c:ptCount val="13"/>
                <c:pt idx="0">
                  <c:v>44409</c:v>
                </c:pt>
                <c:pt idx="1">
                  <c:v>44440</c:v>
                </c:pt>
                <c:pt idx="2">
                  <c:v>44470</c:v>
                </c:pt>
                <c:pt idx="3">
                  <c:v>44501</c:v>
                </c:pt>
                <c:pt idx="4">
                  <c:v>44531</c:v>
                </c:pt>
                <c:pt idx="5">
                  <c:v>44562</c:v>
                </c:pt>
                <c:pt idx="6">
                  <c:v>44593</c:v>
                </c:pt>
                <c:pt idx="7">
                  <c:v>44621</c:v>
                </c:pt>
                <c:pt idx="8">
                  <c:v>44652</c:v>
                </c:pt>
                <c:pt idx="9">
                  <c:v>44682</c:v>
                </c:pt>
                <c:pt idx="10">
                  <c:v>44713</c:v>
                </c:pt>
                <c:pt idx="11">
                  <c:v>44743</c:v>
                </c:pt>
                <c:pt idx="12">
                  <c:v>44774</c:v>
                </c:pt>
              </c:numCache>
            </c:numRef>
          </c:cat>
          <c:val>
            <c:numRef>
              <c:f>Feuil1!$H$13:$H$25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</c:v>
                </c:pt>
                <c:pt idx="4">
                  <c:v>8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84-480B-A7CC-CF1950A477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83002624"/>
        <c:axId val="183004160"/>
      </c:barChart>
      <c:dateAx>
        <c:axId val="1830026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183004160"/>
        <c:crosses val="autoZero"/>
        <c:auto val="1"/>
        <c:lblOffset val="100"/>
        <c:baseTimeUnit val="months"/>
      </c:dateAx>
      <c:valAx>
        <c:axId val="18300416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1830026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7E6A2-701E-4AA4-A156-E99D44975D06}" type="doc">
      <dgm:prSet loTypeId="urn:microsoft.com/office/officeart/2005/8/layout/hProcess10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7FB8635-F257-4FBE-AA7F-5CA80255BF78}">
      <dgm:prSet phldrT="[Texte]"/>
      <dgm:spPr/>
      <dgm:t>
        <a:bodyPr/>
        <a:lstStyle/>
        <a:p>
          <a:r>
            <a:rPr lang="fr-FR" dirty="0"/>
            <a:t>Collecte d’échantillons</a:t>
          </a:r>
        </a:p>
      </dgm:t>
    </dgm:pt>
    <dgm:pt modelId="{AC8F72E0-A4B9-4B32-A657-A8F6FFEB30E4}" type="parTrans" cxnId="{C9A12FFE-0A0C-418F-B9B8-5987B6B0694F}">
      <dgm:prSet/>
      <dgm:spPr/>
      <dgm:t>
        <a:bodyPr/>
        <a:lstStyle/>
        <a:p>
          <a:endParaRPr lang="fr-FR"/>
        </a:p>
      </dgm:t>
    </dgm:pt>
    <dgm:pt modelId="{520E06C9-B5C3-4A14-BF6A-FFDDBAB7348D}" type="sibTrans" cxnId="{C9A12FFE-0A0C-418F-B9B8-5987B6B0694F}">
      <dgm:prSet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Diable avec un remplissage uni"/>
        </a:ext>
      </dgm:extLst>
    </dgm:pt>
    <dgm:pt modelId="{AED3EA08-DCBD-4321-A96C-2238957F1F51}">
      <dgm:prSet phldrT="[Texte]"/>
      <dgm:spPr/>
      <dgm:t>
        <a:bodyPr/>
        <a:lstStyle/>
        <a:p>
          <a:r>
            <a:rPr lang="fr-FR" dirty="0"/>
            <a:t>Analyse physico-chimique</a:t>
          </a:r>
        </a:p>
      </dgm:t>
    </dgm:pt>
    <dgm:pt modelId="{D1C62EC1-68A5-48A2-9C5B-950B48EE4DDF}" type="parTrans" cxnId="{7A03FE06-7EBE-496F-A49C-A22D5E8981CB}">
      <dgm:prSet/>
      <dgm:spPr/>
      <dgm:t>
        <a:bodyPr/>
        <a:lstStyle/>
        <a:p>
          <a:endParaRPr lang="fr-FR"/>
        </a:p>
      </dgm:t>
    </dgm:pt>
    <dgm:pt modelId="{63F58411-AE3C-4D73-8E8B-1CDE79836218}" type="sibTrans" cxnId="{7A03FE06-7EBE-496F-A49C-A22D5E8981CB}">
      <dgm:prSet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>
            <a:solidFill>
              <a:sysClr val="windowText" lastClr="000000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Bécher avec un remplissage uni"/>
        </a:ext>
      </dgm:extLst>
    </dgm:pt>
    <dgm:pt modelId="{AB86F188-7DF3-445F-BA88-C61AC0743699}">
      <dgm:prSet phldrT="[Texte]"/>
      <dgm:spPr/>
      <dgm:t>
        <a:bodyPr/>
        <a:lstStyle/>
        <a:p>
          <a:r>
            <a:rPr lang="fr-FR" dirty="0"/>
            <a:t>Modification de la Durée de validité</a:t>
          </a:r>
        </a:p>
      </dgm:t>
    </dgm:pt>
    <dgm:pt modelId="{16E78B74-94B1-41D5-B531-3882454CD7DE}" type="parTrans" cxnId="{D1E9C00C-E3EB-4D42-B37B-001D2CDA9B2E}">
      <dgm:prSet/>
      <dgm:spPr/>
      <dgm:t>
        <a:bodyPr/>
        <a:lstStyle/>
        <a:p>
          <a:endParaRPr lang="fr-FR"/>
        </a:p>
      </dgm:t>
    </dgm:pt>
    <dgm:pt modelId="{02A6A166-74C3-4430-97C6-E877B83FE595}" type="sibTrans" cxnId="{D1E9C00C-E3EB-4D42-B37B-001D2CDA9B2E}">
      <dgm:prSet/>
      <dgm:spPr/>
      <dgm:t>
        <a:bodyPr/>
        <a:lstStyle/>
        <a:p>
          <a:endParaRPr lang="fr-FR"/>
        </a:p>
      </dgm:t>
    </dgm:pt>
    <dgm:pt modelId="{DFCAB3FF-48AC-4744-9145-1906F3CCBF40}">
      <dgm:prSet phldrT="[Texte]"/>
      <dgm:spPr/>
      <dgm:t>
        <a:bodyPr/>
        <a:lstStyle/>
        <a:p>
          <a:r>
            <a:rPr lang="fr-FR"/>
            <a:t>Analyse </a:t>
          </a:r>
          <a:r>
            <a:rPr lang="fr-FR" dirty="0"/>
            <a:t>microbiologique</a:t>
          </a:r>
        </a:p>
      </dgm:t>
    </dgm:pt>
    <dgm:pt modelId="{408A4851-1589-4AEF-B98C-37E96E253624}" type="parTrans" cxnId="{122201C0-2485-42D0-ADA8-0B16221805C5}">
      <dgm:prSet/>
      <dgm:spPr/>
      <dgm:t>
        <a:bodyPr/>
        <a:lstStyle/>
        <a:p>
          <a:endParaRPr lang="fr-FR"/>
        </a:p>
      </dgm:t>
    </dgm:pt>
    <dgm:pt modelId="{6FFEC35F-E0FE-440C-9D49-0C69002DBE19}" type="sibTrans" cxnId="{122201C0-2485-42D0-ADA8-0B16221805C5}">
      <dgm:prSet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  <dgm:extLst>
        <a:ext uri="{E40237B7-FDA0-4F09-8148-C483321AD2D9}">
          <dgm14:cNvPr xmlns:dgm14="http://schemas.microsoft.com/office/drawing/2010/diagram" id="0" name="" descr="Microbe avec un remplissage uni"/>
        </a:ext>
      </dgm:extLst>
    </dgm:pt>
    <dgm:pt modelId="{5FDEF7B6-731B-4D2F-9F12-E0F9BA1D56E6}" type="pres">
      <dgm:prSet presAssocID="{2B17E6A2-701E-4AA4-A156-E99D44975D06}" presName="Name0" presStyleCnt="0">
        <dgm:presLayoutVars>
          <dgm:dir/>
          <dgm:resizeHandles val="exact"/>
        </dgm:presLayoutVars>
      </dgm:prSet>
      <dgm:spPr/>
    </dgm:pt>
    <dgm:pt modelId="{8D22654E-440A-4EEB-BD1A-382B09CA6CEB}" type="pres">
      <dgm:prSet presAssocID="{07FB8635-F257-4FBE-AA7F-5CA80255BF78}" presName="composite" presStyleCnt="0"/>
      <dgm:spPr/>
    </dgm:pt>
    <dgm:pt modelId="{D428B512-0E68-4EAD-9CDF-FF3DD3A883B8}" type="pres">
      <dgm:prSet presAssocID="{07FB8635-F257-4FBE-AA7F-5CA80255BF78}" presName="imagSh" presStyleLbl="bgImgPlac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ble avec un remplissage uni"/>
        </a:ext>
      </dgm:extLst>
    </dgm:pt>
    <dgm:pt modelId="{18060C69-B4C0-491F-BFBC-F527AC0590D9}" type="pres">
      <dgm:prSet presAssocID="{07FB8635-F257-4FBE-AA7F-5CA80255BF78}" presName="txNode" presStyleLbl="node1" presStyleIdx="0" presStyleCnt="4" custScaleY="100000">
        <dgm:presLayoutVars>
          <dgm:bulletEnabled val="1"/>
        </dgm:presLayoutVars>
      </dgm:prSet>
      <dgm:spPr/>
    </dgm:pt>
    <dgm:pt modelId="{E715CA96-8EB6-4A9E-9223-935096FF7AC6}" type="pres">
      <dgm:prSet presAssocID="{520E06C9-B5C3-4A14-BF6A-FFDDBAB7348D}" presName="sibTrans" presStyleLbl="sibTrans2D1" presStyleIdx="0" presStyleCnt="3"/>
      <dgm:spPr/>
    </dgm:pt>
    <dgm:pt modelId="{37D695A9-A202-4BC3-8D89-41830D161D4B}" type="pres">
      <dgm:prSet presAssocID="{520E06C9-B5C3-4A14-BF6A-FFDDBAB7348D}" presName="connTx" presStyleLbl="sibTrans2D1" presStyleIdx="0" presStyleCnt="3"/>
      <dgm:spPr/>
    </dgm:pt>
    <dgm:pt modelId="{1719057C-F26C-4F09-B1B3-E9052C03D7A2}" type="pres">
      <dgm:prSet presAssocID="{AED3EA08-DCBD-4321-A96C-2238957F1F51}" presName="composite" presStyleCnt="0"/>
      <dgm:spPr/>
    </dgm:pt>
    <dgm:pt modelId="{64CFA294-9300-48D3-BCD3-11FC46860EF6}" type="pres">
      <dgm:prSet presAssocID="{AED3EA08-DCBD-4321-A96C-2238957F1F51}" presName="imagSh" presStyleLbl="b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écher avec un remplissage uni"/>
        </a:ext>
      </dgm:extLst>
    </dgm:pt>
    <dgm:pt modelId="{B91EFC58-A61F-435C-ACF0-F788DD14CA6D}" type="pres">
      <dgm:prSet presAssocID="{AED3EA08-DCBD-4321-A96C-2238957F1F51}" presName="txNode" presStyleLbl="node1" presStyleIdx="1" presStyleCnt="4">
        <dgm:presLayoutVars>
          <dgm:bulletEnabled val="1"/>
        </dgm:presLayoutVars>
      </dgm:prSet>
      <dgm:spPr/>
    </dgm:pt>
    <dgm:pt modelId="{D3BB92DD-04C4-4B30-BDAA-9BC477BF813E}" type="pres">
      <dgm:prSet presAssocID="{63F58411-AE3C-4D73-8E8B-1CDE79836218}" presName="sibTrans" presStyleLbl="sibTrans2D1" presStyleIdx="1" presStyleCnt="3"/>
      <dgm:spPr/>
    </dgm:pt>
    <dgm:pt modelId="{8246021E-48AE-4CB8-B0D0-FE540506EA43}" type="pres">
      <dgm:prSet presAssocID="{63F58411-AE3C-4D73-8E8B-1CDE79836218}" presName="connTx" presStyleLbl="sibTrans2D1" presStyleIdx="1" presStyleCnt="3"/>
      <dgm:spPr/>
    </dgm:pt>
    <dgm:pt modelId="{1F7E645B-24F8-4A7D-AFC2-0579451182E4}" type="pres">
      <dgm:prSet presAssocID="{DFCAB3FF-48AC-4744-9145-1906F3CCBF40}" presName="composite" presStyleCnt="0"/>
      <dgm:spPr/>
    </dgm:pt>
    <dgm:pt modelId="{AACD9AC5-7214-44EA-9EC4-460D154BA1C0}" type="pres">
      <dgm:prSet presAssocID="{DFCAB3FF-48AC-4744-9145-1906F3CCBF40}" presName="imagSh" presStyleLbl="bgImgPlac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crobe avec un remplissage uni"/>
        </a:ext>
      </dgm:extLst>
    </dgm:pt>
    <dgm:pt modelId="{12812ED2-EACC-4EE7-8C4B-3828F209DE3B}" type="pres">
      <dgm:prSet presAssocID="{DFCAB3FF-48AC-4744-9145-1906F3CCBF40}" presName="txNode" presStyleLbl="node1" presStyleIdx="2" presStyleCnt="4">
        <dgm:presLayoutVars>
          <dgm:bulletEnabled val="1"/>
        </dgm:presLayoutVars>
      </dgm:prSet>
      <dgm:spPr/>
    </dgm:pt>
    <dgm:pt modelId="{B6D3BB5C-B227-4609-8393-479D7DC56B89}" type="pres">
      <dgm:prSet presAssocID="{6FFEC35F-E0FE-440C-9D49-0C69002DBE19}" presName="sibTrans" presStyleLbl="sibTrans2D1" presStyleIdx="2" presStyleCnt="3"/>
      <dgm:spPr/>
    </dgm:pt>
    <dgm:pt modelId="{EC338A1D-1DB7-4A0E-9CFC-F5973B5650E1}" type="pres">
      <dgm:prSet presAssocID="{6FFEC35F-E0FE-440C-9D49-0C69002DBE19}" presName="connTx" presStyleLbl="sibTrans2D1" presStyleIdx="2" presStyleCnt="3"/>
      <dgm:spPr/>
    </dgm:pt>
    <dgm:pt modelId="{B7EF18E4-F295-46B1-B155-A8AED101E598}" type="pres">
      <dgm:prSet presAssocID="{AB86F188-7DF3-445F-BA88-C61AC0743699}" presName="composite" presStyleCnt="0"/>
      <dgm:spPr/>
    </dgm:pt>
    <dgm:pt modelId="{21C1C8D9-57A1-4CEB-8AD4-5F7A8C61F307}" type="pres">
      <dgm:prSet presAssocID="{AB86F188-7DF3-445F-BA88-C61AC0743699}" presName="imagSh" presStyleLbl="bgImgPlac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ronomètre 75% avec un remplissage uni"/>
        </a:ext>
      </dgm:extLst>
    </dgm:pt>
    <dgm:pt modelId="{7636C3FF-C41A-4547-A856-5E7CD3310646}" type="pres">
      <dgm:prSet presAssocID="{AB86F188-7DF3-445F-BA88-C61AC0743699}" presName="txNode" presStyleLbl="node1" presStyleIdx="3" presStyleCnt="4">
        <dgm:presLayoutVars>
          <dgm:bulletEnabled val="1"/>
        </dgm:presLayoutVars>
      </dgm:prSet>
      <dgm:spPr/>
    </dgm:pt>
  </dgm:ptLst>
  <dgm:cxnLst>
    <dgm:cxn modelId="{7A03FE06-7EBE-496F-A49C-A22D5E8981CB}" srcId="{2B17E6A2-701E-4AA4-A156-E99D44975D06}" destId="{AED3EA08-DCBD-4321-A96C-2238957F1F51}" srcOrd="1" destOrd="0" parTransId="{D1C62EC1-68A5-48A2-9C5B-950B48EE4DDF}" sibTransId="{63F58411-AE3C-4D73-8E8B-1CDE79836218}"/>
    <dgm:cxn modelId="{21EA0A08-9C8A-43F2-9049-73BE7A64310C}" type="presOf" srcId="{07FB8635-F257-4FBE-AA7F-5CA80255BF78}" destId="{18060C69-B4C0-491F-BFBC-F527AC0590D9}" srcOrd="0" destOrd="0" presId="urn:microsoft.com/office/officeart/2005/8/layout/hProcess10"/>
    <dgm:cxn modelId="{D1E9C00C-E3EB-4D42-B37B-001D2CDA9B2E}" srcId="{2B17E6A2-701E-4AA4-A156-E99D44975D06}" destId="{AB86F188-7DF3-445F-BA88-C61AC0743699}" srcOrd="3" destOrd="0" parTransId="{16E78B74-94B1-41D5-B531-3882454CD7DE}" sibTransId="{02A6A166-74C3-4430-97C6-E877B83FE595}"/>
    <dgm:cxn modelId="{61121B16-F695-4368-ABC8-4E767A986CCF}" type="presOf" srcId="{520E06C9-B5C3-4A14-BF6A-FFDDBAB7348D}" destId="{37D695A9-A202-4BC3-8D89-41830D161D4B}" srcOrd="1" destOrd="0" presId="urn:microsoft.com/office/officeart/2005/8/layout/hProcess10"/>
    <dgm:cxn modelId="{B4037640-E582-460C-B881-2A9D3D6E4674}" type="presOf" srcId="{2B17E6A2-701E-4AA4-A156-E99D44975D06}" destId="{5FDEF7B6-731B-4D2F-9F12-E0F9BA1D56E6}" srcOrd="0" destOrd="0" presId="urn:microsoft.com/office/officeart/2005/8/layout/hProcess10"/>
    <dgm:cxn modelId="{A2FDB452-7B96-454E-B33E-A9EAA8E52DF7}" type="presOf" srcId="{AB86F188-7DF3-445F-BA88-C61AC0743699}" destId="{7636C3FF-C41A-4547-A856-5E7CD3310646}" srcOrd="0" destOrd="0" presId="urn:microsoft.com/office/officeart/2005/8/layout/hProcess10"/>
    <dgm:cxn modelId="{EA12C776-0763-4BB2-BE06-84ADA8FB305B}" type="presOf" srcId="{AED3EA08-DCBD-4321-A96C-2238957F1F51}" destId="{B91EFC58-A61F-435C-ACF0-F788DD14CA6D}" srcOrd="0" destOrd="0" presId="urn:microsoft.com/office/officeart/2005/8/layout/hProcess10"/>
    <dgm:cxn modelId="{B5D77589-43CE-4CF8-ABC0-095AD3488084}" type="presOf" srcId="{DFCAB3FF-48AC-4744-9145-1906F3CCBF40}" destId="{12812ED2-EACC-4EE7-8C4B-3828F209DE3B}" srcOrd="0" destOrd="0" presId="urn:microsoft.com/office/officeart/2005/8/layout/hProcess10"/>
    <dgm:cxn modelId="{122201C0-2485-42D0-ADA8-0B16221805C5}" srcId="{2B17E6A2-701E-4AA4-A156-E99D44975D06}" destId="{DFCAB3FF-48AC-4744-9145-1906F3CCBF40}" srcOrd="2" destOrd="0" parTransId="{408A4851-1589-4AEF-B98C-37E96E253624}" sibTransId="{6FFEC35F-E0FE-440C-9D49-0C69002DBE19}"/>
    <dgm:cxn modelId="{04516BC1-74CB-4B95-BE70-FA75FBE1714A}" type="presOf" srcId="{6FFEC35F-E0FE-440C-9D49-0C69002DBE19}" destId="{B6D3BB5C-B227-4609-8393-479D7DC56B89}" srcOrd="0" destOrd="0" presId="urn:microsoft.com/office/officeart/2005/8/layout/hProcess10"/>
    <dgm:cxn modelId="{0E4297D0-8BC2-4FD9-83EB-E019F693C641}" type="presOf" srcId="{63F58411-AE3C-4D73-8E8B-1CDE79836218}" destId="{D3BB92DD-04C4-4B30-BDAA-9BC477BF813E}" srcOrd="0" destOrd="0" presId="urn:microsoft.com/office/officeart/2005/8/layout/hProcess10"/>
    <dgm:cxn modelId="{90494DD1-EBC0-4185-8122-4908D130D4C7}" type="presOf" srcId="{63F58411-AE3C-4D73-8E8B-1CDE79836218}" destId="{8246021E-48AE-4CB8-B0D0-FE540506EA43}" srcOrd="1" destOrd="0" presId="urn:microsoft.com/office/officeart/2005/8/layout/hProcess10"/>
    <dgm:cxn modelId="{A3FF13DD-6E7D-41A6-805C-B91189D2B82C}" type="presOf" srcId="{520E06C9-B5C3-4A14-BF6A-FFDDBAB7348D}" destId="{E715CA96-8EB6-4A9E-9223-935096FF7AC6}" srcOrd="0" destOrd="0" presId="urn:microsoft.com/office/officeart/2005/8/layout/hProcess10"/>
    <dgm:cxn modelId="{DE8A86E5-CE1B-425E-8EFF-233046CF2DBB}" type="presOf" srcId="{6FFEC35F-E0FE-440C-9D49-0C69002DBE19}" destId="{EC338A1D-1DB7-4A0E-9CFC-F5973B5650E1}" srcOrd="1" destOrd="0" presId="urn:microsoft.com/office/officeart/2005/8/layout/hProcess10"/>
    <dgm:cxn modelId="{C9A12FFE-0A0C-418F-B9B8-5987B6B0694F}" srcId="{2B17E6A2-701E-4AA4-A156-E99D44975D06}" destId="{07FB8635-F257-4FBE-AA7F-5CA80255BF78}" srcOrd="0" destOrd="0" parTransId="{AC8F72E0-A4B9-4B32-A657-A8F6FFEB30E4}" sibTransId="{520E06C9-B5C3-4A14-BF6A-FFDDBAB7348D}"/>
    <dgm:cxn modelId="{9866D36D-A2DF-444E-BACF-40868BFC71CC}" type="presParOf" srcId="{5FDEF7B6-731B-4D2F-9F12-E0F9BA1D56E6}" destId="{8D22654E-440A-4EEB-BD1A-382B09CA6CEB}" srcOrd="0" destOrd="0" presId="urn:microsoft.com/office/officeart/2005/8/layout/hProcess10"/>
    <dgm:cxn modelId="{E1D5A389-16A0-433B-BFDE-96D7B51CB689}" type="presParOf" srcId="{8D22654E-440A-4EEB-BD1A-382B09CA6CEB}" destId="{D428B512-0E68-4EAD-9CDF-FF3DD3A883B8}" srcOrd="0" destOrd="0" presId="urn:microsoft.com/office/officeart/2005/8/layout/hProcess10"/>
    <dgm:cxn modelId="{B2A87DF1-CD8E-48C7-A001-61C61A383CBE}" type="presParOf" srcId="{8D22654E-440A-4EEB-BD1A-382B09CA6CEB}" destId="{18060C69-B4C0-491F-BFBC-F527AC0590D9}" srcOrd="1" destOrd="0" presId="urn:microsoft.com/office/officeart/2005/8/layout/hProcess10"/>
    <dgm:cxn modelId="{A64F2069-A884-47DA-BAF9-84F3C6FECE95}" type="presParOf" srcId="{5FDEF7B6-731B-4D2F-9F12-E0F9BA1D56E6}" destId="{E715CA96-8EB6-4A9E-9223-935096FF7AC6}" srcOrd="1" destOrd="0" presId="urn:microsoft.com/office/officeart/2005/8/layout/hProcess10"/>
    <dgm:cxn modelId="{77C62B1A-8BB1-4224-B979-1C0D7345D428}" type="presParOf" srcId="{E715CA96-8EB6-4A9E-9223-935096FF7AC6}" destId="{37D695A9-A202-4BC3-8D89-41830D161D4B}" srcOrd="0" destOrd="0" presId="urn:microsoft.com/office/officeart/2005/8/layout/hProcess10"/>
    <dgm:cxn modelId="{A95C5756-7063-439A-84D7-7D0EFC2F0369}" type="presParOf" srcId="{5FDEF7B6-731B-4D2F-9F12-E0F9BA1D56E6}" destId="{1719057C-F26C-4F09-B1B3-E9052C03D7A2}" srcOrd="2" destOrd="0" presId="urn:microsoft.com/office/officeart/2005/8/layout/hProcess10"/>
    <dgm:cxn modelId="{38A503DF-DEDE-4BA5-9A03-3A93BB73A8A6}" type="presParOf" srcId="{1719057C-F26C-4F09-B1B3-E9052C03D7A2}" destId="{64CFA294-9300-48D3-BCD3-11FC46860EF6}" srcOrd="0" destOrd="0" presId="urn:microsoft.com/office/officeart/2005/8/layout/hProcess10"/>
    <dgm:cxn modelId="{1562D810-8742-4479-B031-4AACC14F1522}" type="presParOf" srcId="{1719057C-F26C-4F09-B1B3-E9052C03D7A2}" destId="{B91EFC58-A61F-435C-ACF0-F788DD14CA6D}" srcOrd="1" destOrd="0" presId="urn:microsoft.com/office/officeart/2005/8/layout/hProcess10"/>
    <dgm:cxn modelId="{979BE955-EB66-4EAC-BA91-EB1E53F8D5A4}" type="presParOf" srcId="{5FDEF7B6-731B-4D2F-9F12-E0F9BA1D56E6}" destId="{D3BB92DD-04C4-4B30-BDAA-9BC477BF813E}" srcOrd="3" destOrd="0" presId="urn:microsoft.com/office/officeart/2005/8/layout/hProcess10"/>
    <dgm:cxn modelId="{A03F1D9F-41CA-4FDF-88E1-9E3D2BDA2CE1}" type="presParOf" srcId="{D3BB92DD-04C4-4B30-BDAA-9BC477BF813E}" destId="{8246021E-48AE-4CB8-B0D0-FE540506EA43}" srcOrd="0" destOrd="0" presId="urn:microsoft.com/office/officeart/2005/8/layout/hProcess10"/>
    <dgm:cxn modelId="{8A8C16E9-CBFB-4622-830B-DBB52DD37E17}" type="presParOf" srcId="{5FDEF7B6-731B-4D2F-9F12-E0F9BA1D56E6}" destId="{1F7E645B-24F8-4A7D-AFC2-0579451182E4}" srcOrd="4" destOrd="0" presId="urn:microsoft.com/office/officeart/2005/8/layout/hProcess10"/>
    <dgm:cxn modelId="{1167F9AC-5A93-4CDA-9851-E557630917E7}" type="presParOf" srcId="{1F7E645B-24F8-4A7D-AFC2-0579451182E4}" destId="{AACD9AC5-7214-44EA-9EC4-460D154BA1C0}" srcOrd="0" destOrd="0" presId="urn:microsoft.com/office/officeart/2005/8/layout/hProcess10"/>
    <dgm:cxn modelId="{B94BD64A-C49A-4EFD-8401-558C7D8211DD}" type="presParOf" srcId="{1F7E645B-24F8-4A7D-AFC2-0579451182E4}" destId="{12812ED2-EACC-4EE7-8C4B-3828F209DE3B}" srcOrd="1" destOrd="0" presId="urn:microsoft.com/office/officeart/2005/8/layout/hProcess10"/>
    <dgm:cxn modelId="{FC857110-D127-4CD7-974D-0FD143DD6847}" type="presParOf" srcId="{5FDEF7B6-731B-4D2F-9F12-E0F9BA1D56E6}" destId="{B6D3BB5C-B227-4609-8393-479D7DC56B89}" srcOrd="5" destOrd="0" presId="urn:microsoft.com/office/officeart/2005/8/layout/hProcess10"/>
    <dgm:cxn modelId="{47905905-795F-4E45-B8C4-E69BBBBBB404}" type="presParOf" srcId="{B6D3BB5C-B227-4609-8393-479D7DC56B89}" destId="{EC338A1D-1DB7-4A0E-9CFC-F5973B5650E1}" srcOrd="0" destOrd="0" presId="urn:microsoft.com/office/officeart/2005/8/layout/hProcess10"/>
    <dgm:cxn modelId="{77432459-CC22-4F89-8D5B-7BBA952A8C01}" type="presParOf" srcId="{5FDEF7B6-731B-4D2F-9F12-E0F9BA1D56E6}" destId="{B7EF18E4-F295-46B1-B155-A8AED101E598}" srcOrd="6" destOrd="0" presId="urn:microsoft.com/office/officeart/2005/8/layout/hProcess10"/>
    <dgm:cxn modelId="{6760F929-EDE4-483C-9B86-2B5EFD2D1C11}" type="presParOf" srcId="{B7EF18E4-F295-46B1-B155-A8AED101E598}" destId="{21C1C8D9-57A1-4CEB-8AD4-5F7A8C61F307}" srcOrd="0" destOrd="0" presId="urn:microsoft.com/office/officeart/2005/8/layout/hProcess10"/>
    <dgm:cxn modelId="{AB0BA54C-AE58-4975-8FEC-3A14E15E9311}" type="presParOf" srcId="{B7EF18E4-F295-46B1-B155-A8AED101E598}" destId="{7636C3FF-C41A-4547-A856-5E7CD331064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56E4F-C7E2-4FB4-8EA4-4FDEE69757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865EB0-F3A1-4CC7-BBE5-91DD91D6A66C}">
      <dgm:prSet/>
      <dgm:spPr/>
      <dgm:t>
        <a:bodyPr/>
        <a:lstStyle/>
        <a:p>
          <a:pPr rtl="0"/>
          <a:r>
            <a:rPr lang="fr-FR" dirty="0"/>
            <a:t>Echantillons : </a:t>
          </a:r>
        </a:p>
      </dgm:t>
    </dgm:pt>
    <dgm:pt modelId="{210F1EC3-7824-4803-8BB4-27E03BF79FF3}" type="parTrans" cxnId="{18467D85-836E-40FD-B2C1-BDC08ED49817}">
      <dgm:prSet/>
      <dgm:spPr/>
      <dgm:t>
        <a:bodyPr/>
        <a:lstStyle/>
        <a:p>
          <a:endParaRPr lang="fr-FR"/>
        </a:p>
      </dgm:t>
    </dgm:pt>
    <dgm:pt modelId="{2CA25097-6DBC-46ED-84AF-68A8A2392A19}" type="sibTrans" cxnId="{18467D85-836E-40FD-B2C1-BDC08ED49817}">
      <dgm:prSet/>
      <dgm:spPr/>
      <dgm:t>
        <a:bodyPr/>
        <a:lstStyle/>
        <a:p>
          <a:endParaRPr lang="fr-FR"/>
        </a:p>
      </dgm:t>
    </dgm:pt>
    <dgm:pt modelId="{3C48EBDE-2996-41AB-9FBA-3F817FAF0F04}">
      <dgm:prSet/>
      <dgm:spPr/>
      <dgm:t>
        <a:bodyPr/>
        <a:lstStyle/>
        <a:p>
          <a:pPr rtl="0"/>
          <a:r>
            <a:rPr lang="fr-FR" dirty="0"/>
            <a:t>périmés de la PUI</a:t>
          </a:r>
        </a:p>
      </dgm:t>
    </dgm:pt>
    <dgm:pt modelId="{C6B8E256-0A95-490C-8FA8-679FD8B97C13}" type="parTrans" cxnId="{D80822EC-7405-42A9-B0CB-737B3D2FE377}">
      <dgm:prSet/>
      <dgm:spPr/>
      <dgm:t>
        <a:bodyPr/>
        <a:lstStyle/>
        <a:p>
          <a:endParaRPr lang="fr-FR"/>
        </a:p>
      </dgm:t>
    </dgm:pt>
    <dgm:pt modelId="{C7F4E97C-C805-4B1E-A6A5-61E9FB4860A4}" type="sibTrans" cxnId="{D80822EC-7405-42A9-B0CB-737B3D2FE377}">
      <dgm:prSet/>
      <dgm:spPr/>
      <dgm:t>
        <a:bodyPr/>
        <a:lstStyle/>
        <a:p>
          <a:endParaRPr lang="fr-FR"/>
        </a:p>
      </dgm:t>
    </dgm:pt>
    <dgm:pt modelId="{2328A583-9C0F-4DB1-99AE-32A469345BF7}">
      <dgm:prSet/>
      <dgm:spPr/>
      <dgm:t>
        <a:bodyPr/>
        <a:lstStyle/>
        <a:p>
          <a:pPr rtl="0"/>
          <a:r>
            <a:rPr lang="fr-FR" dirty="0"/>
            <a:t>Anciens spécimens de l’échantillothèque</a:t>
          </a:r>
        </a:p>
      </dgm:t>
    </dgm:pt>
    <dgm:pt modelId="{0B8658D0-2DED-477C-A675-3C5F48A1EEFF}" type="parTrans" cxnId="{DBA1DC1E-08B0-4D8D-9002-812BEE91FD54}">
      <dgm:prSet/>
      <dgm:spPr/>
      <dgm:t>
        <a:bodyPr/>
        <a:lstStyle/>
        <a:p>
          <a:endParaRPr lang="fr-FR"/>
        </a:p>
      </dgm:t>
    </dgm:pt>
    <dgm:pt modelId="{A2B9BC50-0EE2-4B83-8991-A83988D8B173}" type="sibTrans" cxnId="{DBA1DC1E-08B0-4D8D-9002-812BEE91FD54}">
      <dgm:prSet/>
      <dgm:spPr/>
      <dgm:t>
        <a:bodyPr/>
        <a:lstStyle/>
        <a:p>
          <a:endParaRPr lang="fr-FR"/>
        </a:p>
      </dgm:t>
    </dgm:pt>
    <dgm:pt modelId="{BB56E35C-6473-447E-8F97-B4C812E13E54}" type="pres">
      <dgm:prSet presAssocID="{95356E4F-C7E2-4FB4-8EA4-4FDEE69757E7}" presName="linear" presStyleCnt="0">
        <dgm:presLayoutVars>
          <dgm:animLvl val="lvl"/>
          <dgm:resizeHandles val="exact"/>
        </dgm:presLayoutVars>
      </dgm:prSet>
      <dgm:spPr/>
    </dgm:pt>
    <dgm:pt modelId="{8BBD4DA4-FFD1-43AF-AD5A-A4F82B257FCB}" type="pres">
      <dgm:prSet presAssocID="{3B865EB0-F3A1-4CC7-BBE5-91DD91D6A6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8083B4A-F669-4015-96B4-FE8C4B3CA323}" type="pres">
      <dgm:prSet presAssocID="{3B865EB0-F3A1-4CC7-BBE5-91DD91D6A6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BA1DC1E-08B0-4D8D-9002-812BEE91FD54}" srcId="{3B865EB0-F3A1-4CC7-BBE5-91DD91D6A66C}" destId="{2328A583-9C0F-4DB1-99AE-32A469345BF7}" srcOrd="1" destOrd="0" parTransId="{0B8658D0-2DED-477C-A675-3C5F48A1EEFF}" sibTransId="{A2B9BC50-0EE2-4B83-8991-A83988D8B173}"/>
    <dgm:cxn modelId="{62E6A069-F386-46BD-8CDC-C76E12540237}" type="presOf" srcId="{3C48EBDE-2996-41AB-9FBA-3F817FAF0F04}" destId="{58083B4A-F669-4015-96B4-FE8C4B3CA323}" srcOrd="0" destOrd="0" presId="urn:microsoft.com/office/officeart/2005/8/layout/vList2"/>
    <dgm:cxn modelId="{006BBA55-EB54-49A4-B441-193F81AA2F0A}" type="presOf" srcId="{2328A583-9C0F-4DB1-99AE-32A469345BF7}" destId="{58083B4A-F669-4015-96B4-FE8C4B3CA323}" srcOrd="0" destOrd="1" presId="urn:microsoft.com/office/officeart/2005/8/layout/vList2"/>
    <dgm:cxn modelId="{2DF5D957-F915-4E83-B2E5-FA8F0057DA51}" type="presOf" srcId="{95356E4F-C7E2-4FB4-8EA4-4FDEE69757E7}" destId="{BB56E35C-6473-447E-8F97-B4C812E13E54}" srcOrd="0" destOrd="0" presId="urn:microsoft.com/office/officeart/2005/8/layout/vList2"/>
    <dgm:cxn modelId="{16D6FC83-F7DD-47A2-87F3-95102F67FA93}" type="presOf" srcId="{3B865EB0-F3A1-4CC7-BBE5-91DD91D6A66C}" destId="{8BBD4DA4-FFD1-43AF-AD5A-A4F82B257FCB}" srcOrd="0" destOrd="0" presId="urn:microsoft.com/office/officeart/2005/8/layout/vList2"/>
    <dgm:cxn modelId="{18467D85-836E-40FD-B2C1-BDC08ED49817}" srcId="{95356E4F-C7E2-4FB4-8EA4-4FDEE69757E7}" destId="{3B865EB0-F3A1-4CC7-BBE5-91DD91D6A66C}" srcOrd="0" destOrd="0" parTransId="{210F1EC3-7824-4803-8BB4-27E03BF79FF3}" sibTransId="{2CA25097-6DBC-46ED-84AF-68A8A2392A19}"/>
    <dgm:cxn modelId="{D80822EC-7405-42A9-B0CB-737B3D2FE377}" srcId="{3B865EB0-F3A1-4CC7-BBE5-91DD91D6A66C}" destId="{3C48EBDE-2996-41AB-9FBA-3F817FAF0F04}" srcOrd="0" destOrd="0" parTransId="{C6B8E256-0A95-490C-8FA8-679FD8B97C13}" sibTransId="{C7F4E97C-C805-4B1E-A6A5-61E9FB4860A4}"/>
    <dgm:cxn modelId="{EDF18BE2-8D7E-42E7-9570-C2DA9ECCF0A7}" type="presParOf" srcId="{BB56E35C-6473-447E-8F97-B4C812E13E54}" destId="{8BBD4DA4-FFD1-43AF-AD5A-A4F82B257FCB}" srcOrd="0" destOrd="0" presId="urn:microsoft.com/office/officeart/2005/8/layout/vList2"/>
    <dgm:cxn modelId="{680C7022-7244-4357-BB19-A76A6136745A}" type="presParOf" srcId="{BB56E35C-6473-447E-8F97-B4C812E13E54}" destId="{58083B4A-F669-4015-96B4-FE8C4B3CA3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356E4F-C7E2-4FB4-8EA4-4FDEE69757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865EB0-F3A1-4CC7-BBE5-91DD91D6A66C}">
      <dgm:prSet/>
      <dgm:spPr>
        <a:ln>
          <a:noFill/>
        </a:ln>
      </dgm:spPr>
      <dgm:t>
        <a:bodyPr/>
        <a:lstStyle/>
        <a:p>
          <a:pPr rtl="0"/>
          <a:r>
            <a:rPr lang="fr-FR" dirty="0"/>
            <a:t>Points de contrôle tous les 30 jours, valide si :</a:t>
          </a:r>
        </a:p>
      </dgm:t>
    </dgm:pt>
    <dgm:pt modelId="{210F1EC3-7824-4803-8BB4-27E03BF79FF3}" type="parTrans" cxnId="{18467D85-836E-40FD-B2C1-BDC08ED49817}">
      <dgm:prSet/>
      <dgm:spPr/>
      <dgm:t>
        <a:bodyPr/>
        <a:lstStyle/>
        <a:p>
          <a:endParaRPr lang="fr-FR"/>
        </a:p>
      </dgm:t>
    </dgm:pt>
    <dgm:pt modelId="{2CA25097-6DBC-46ED-84AF-68A8A2392A19}" type="sibTrans" cxnId="{18467D85-836E-40FD-B2C1-BDC08ED49817}">
      <dgm:prSet/>
      <dgm:spPr/>
      <dgm:t>
        <a:bodyPr/>
        <a:lstStyle/>
        <a:p>
          <a:endParaRPr lang="fr-FR"/>
        </a:p>
      </dgm:t>
    </dgm:pt>
    <dgm:pt modelId="{3C48EBDE-2996-41AB-9FBA-3F817FAF0F04}">
      <dgm:prSet/>
      <dgm:spPr/>
      <dgm:t>
        <a:bodyPr/>
        <a:lstStyle/>
        <a:p>
          <a:pPr rtl="0"/>
          <a:r>
            <a:rPr lang="fr-FR" dirty="0"/>
            <a:t>3 contrôles conformes</a:t>
          </a:r>
        </a:p>
      </dgm:t>
    </dgm:pt>
    <dgm:pt modelId="{C6B8E256-0A95-490C-8FA8-679FD8B97C13}" type="parTrans" cxnId="{D80822EC-7405-42A9-B0CB-737B3D2FE377}">
      <dgm:prSet/>
      <dgm:spPr/>
      <dgm:t>
        <a:bodyPr/>
        <a:lstStyle/>
        <a:p>
          <a:endParaRPr lang="fr-FR"/>
        </a:p>
      </dgm:t>
    </dgm:pt>
    <dgm:pt modelId="{C7F4E97C-C805-4B1E-A6A5-61E9FB4860A4}" type="sibTrans" cxnId="{D80822EC-7405-42A9-B0CB-737B3D2FE377}">
      <dgm:prSet/>
      <dgm:spPr/>
      <dgm:t>
        <a:bodyPr/>
        <a:lstStyle/>
        <a:p>
          <a:endParaRPr lang="fr-FR"/>
        </a:p>
      </dgm:t>
    </dgm:pt>
    <dgm:pt modelId="{2328A583-9C0F-4DB1-99AE-32A469345BF7}">
      <dgm:prSet/>
      <dgm:spPr/>
      <dgm:t>
        <a:bodyPr/>
        <a:lstStyle/>
        <a:p>
          <a:pPr rtl="0"/>
          <a:r>
            <a:rPr lang="fr-FR" dirty="0"/>
            <a:t>3 lots différents</a:t>
          </a:r>
        </a:p>
      </dgm:t>
    </dgm:pt>
    <dgm:pt modelId="{0B8658D0-2DED-477C-A675-3C5F48A1EEFF}" type="parTrans" cxnId="{DBA1DC1E-08B0-4D8D-9002-812BEE91FD54}">
      <dgm:prSet/>
      <dgm:spPr/>
      <dgm:t>
        <a:bodyPr/>
        <a:lstStyle/>
        <a:p>
          <a:endParaRPr lang="fr-FR"/>
        </a:p>
      </dgm:t>
    </dgm:pt>
    <dgm:pt modelId="{A2B9BC50-0EE2-4B83-8991-A83988D8B173}" type="sibTrans" cxnId="{DBA1DC1E-08B0-4D8D-9002-812BEE91FD54}">
      <dgm:prSet/>
      <dgm:spPr/>
      <dgm:t>
        <a:bodyPr/>
        <a:lstStyle/>
        <a:p>
          <a:endParaRPr lang="fr-FR"/>
        </a:p>
      </dgm:t>
    </dgm:pt>
    <dgm:pt modelId="{BB56E35C-6473-447E-8F97-B4C812E13E54}" type="pres">
      <dgm:prSet presAssocID="{95356E4F-C7E2-4FB4-8EA4-4FDEE69757E7}" presName="linear" presStyleCnt="0">
        <dgm:presLayoutVars>
          <dgm:animLvl val="lvl"/>
          <dgm:resizeHandles val="exact"/>
        </dgm:presLayoutVars>
      </dgm:prSet>
      <dgm:spPr/>
    </dgm:pt>
    <dgm:pt modelId="{8BBD4DA4-FFD1-43AF-AD5A-A4F82B257FCB}" type="pres">
      <dgm:prSet presAssocID="{3B865EB0-F3A1-4CC7-BBE5-91DD91D6A6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8083B4A-F669-4015-96B4-FE8C4B3CA323}" type="pres">
      <dgm:prSet presAssocID="{3B865EB0-F3A1-4CC7-BBE5-91DD91D6A6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BA1DC1E-08B0-4D8D-9002-812BEE91FD54}" srcId="{3B865EB0-F3A1-4CC7-BBE5-91DD91D6A66C}" destId="{2328A583-9C0F-4DB1-99AE-32A469345BF7}" srcOrd="1" destOrd="0" parTransId="{0B8658D0-2DED-477C-A675-3C5F48A1EEFF}" sibTransId="{A2B9BC50-0EE2-4B83-8991-A83988D8B173}"/>
    <dgm:cxn modelId="{62E6A069-F386-46BD-8CDC-C76E12540237}" type="presOf" srcId="{3C48EBDE-2996-41AB-9FBA-3F817FAF0F04}" destId="{58083B4A-F669-4015-96B4-FE8C4B3CA323}" srcOrd="0" destOrd="0" presId="urn:microsoft.com/office/officeart/2005/8/layout/vList2"/>
    <dgm:cxn modelId="{006BBA55-EB54-49A4-B441-193F81AA2F0A}" type="presOf" srcId="{2328A583-9C0F-4DB1-99AE-32A469345BF7}" destId="{58083B4A-F669-4015-96B4-FE8C4B3CA323}" srcOrd="0" destOrd="1" presId="urn:microsoft.com/office/officeart/2005/8/layout/vList2"/>
    <dgm:cxn modelId="{2DF5D957-F915-4E83-B2E5-FA8F0057DA51}" type="presOf" srcId="{95356E4F-C7E2-4FB4-8EA4-4FDEE69757E7}" destId="{BB56E35C-6473-447E-8F97-B4C812E13E54}" srcOrd="0" destOrd="0" presId="urn:microsoft.com/office/officeart/2005/8/layout/vList2"/>
    <dgm:cxn modelId="{16D6FC83-F7DD-47A2-87F3-95102F67FA93}" type="presOf" srcId="{3B865EB0-F3A1-4CC7-BBE5-91DD91D6A66C}" destId="{8BBD4DA4-FFD1-43AF-AD5A-A4F82B257FCB}" srcOrd="0" destOrd="0" presId="urn:microsoft.com/office/officeart/2005/8/layout/vList2"/>
    <dgm:cxn modelId="{18467D85-836E-40FD-B2C1-BDC08ED49817}" srcId="{95356E4F-C7E2-4FB4-8EA4-4FDEE69757E7}" destId="{3B865EB0-F3A1-4CC7-BBE5-91DD91D6A66C}" srcOrd="0" destOrd="0" parTransId="{210F1EC3-7824-4803-8BB4-27E03BF79FF3}" sibTransId="{2CA25097-6DBC-46ED-84AF-68A8A2392A19}"/>
    <dgm:cxn modelId="{D80822EC-7405-42A9-B0CB-737B3D2FE377}" srcId="{3B865EB0-F3A1-4CC7-BBE5-91DD91D6A66C}" destId="{3C48EBDE-2996-41AB-9FBA-3F817FAF0F04}" srcOrd="0" destOrd="0" parTransId="{C6B8E256-0A95-490C-8FA8-679FD8B97C13}" sibTransId="{C7F4E97C-C805-4B1E-A6A5-61E9FB4860A4}"/>
    <dgm:cxn modelId="{EDF18BE2-8D7E-42E7-9570-C2DA9ECCF0A7}" type="presParOf" srcId="{BB56E35C-6473-447E-8F97-B4C812E13E54}" destId="{8BBD4DA4-FFD1-43AF-AD5A-A4F82B257FCB}" srcOrd="0" destOrd="0" presId="urn:microsoft.com/office/officeart/2005/8/layout/vList2"/>
    <dgm:cxn modelId="{680C7022-7244-4357-BB19-A76A6136745A}" type="presParOf" srcId="{BB56E35C-6473-447E-8F97-B4C812E13E54}" destId="{58083B4A-F669-4015-96B4-FE8C4B3CA3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356E4F-C7E2-4FB4-8EA4-4FDEE69757E7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3B865EB0-F3A1-4CC7-BBE5-91DD91D6A66C}">
      <dgm:prSet/>
      <dgm:spPr/>
      <dgm:t>
        <a:bodyPr/>
        <a:lstStyle/>
        <a:p>
          <a:pPr rtl="0"/>
          <a:r>
            <a:rPr lang="fr-FR" dirty="0"/>
            <a:t>Application des méthode de contrôles utilisées en routine (si elles sont indicatrices de stabilité)</a:t>
          </a:r>
        </a:p>
      </dgm:t>
    </dgm:pt>
    <dgm:pt modelId="{210F1EC3-7824-4803-8BB4-27E03BF79FF3}" type="parTrans" cxnId="{18467D85-836E-40FD-B2C1-BDC08ED49817}">
      <dgm:prSet/>
      <dgm:spPr/>
      <dgm:t>
        <a:bodyPr/>
        <a:lstStyle/>
        <a:p>
          <a:endParaRPr lang="fr-FR"/>
        </a:p>
      </dgm:t>
    </dgm:pt>
    <dgm:pt modelId="{2CA25097-6DBC-46ED-84AF-68A8A2392A19}" type="sibTrans" cxnId="{18467D85-836E-40FD-B2C1-BDC08ED49817}">
      <dgm:prSet/>
      <dgm:spPr/>
      <dgm:t>
        <a:bodyPr/>
        <a:lstStyle/>
        <a:p>
          <a:endParaRPr lang="fr-FR"/>
        </a:p>
      </dgm:t>
    </dgm:pt>
    <dgm:pt modelId="{E85550CB-14C2-4181-9C2A-3ED746FB8697}">
      <dgm:prSet/>
      <dgm:spPr/>
      <dgm:t>
        <a:bodyPr/>
        <a:lstStyle/>
        <a:p>
          <a:pPr rtl="0"/>
          <a:r>
            <a:rPr lang="fr-FR" dirty="0"/>
            <a:t>Maintien des échantillons dans les conditions de conservation habituelles du produit</a:t>
          </a:r>
        </a:p>
      </dgm:t>
    </dgm:pt>
    <dgm:pt modelId="{C4D2D493-48DD-4F7A-9D75-BBD3FF6F4A32}" type="parTrans" cxnId="{D82E8EED-99FB-4FDE-8519-ACB627531B14}">
      <dgm:prSet/>
      <dgm:spPr/>
      <dgm:t>
        <a:bodyPr/>
        <a:lstStyle/>
        <a:p>
          <a:endParaRPr lang="fr-FR"/>
        </a:p>
      </dgm:t>
    </dgm:pt>
    <dgm:pt modelId="{09F4DB6F-1761-4CE0-8680-867DD73631CE}" type="sibTrans" cxnId="{D82E8EED-99FB-4FDE-8519-ACB627531B14}">
      <dgm:prSet/>
      <dgm:spPr/>
      <dgm:t>
        <a:bodyPr/>
        <a:lstStyle/>
        <a:p>
          <a:endParaRPr lang="fr-FR"/>
        </a:p>
      </dgm:t>
    </dgm:pt>
    <dgm:pt modelId="{012FC19C-C201-4F79-AB56-D1D4846FDC62}">
      <dgm:prSet/>
      <dgm:spPr/>
      <dgm:t>
        <a:bodyPr/>
        <a:lstStyle/>
        <a:p>
          <a:pPr>
            <a:buFontTx/>
            <a:buChar char="-"/>
          </a:pP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Espacement des points de contrôle : 30 jours</a:t>
          </a:r>
          <a:endParaRPr lang="fr-FR" dirty="0"/>
        </a:p>
      </dgm:t>
    </dgm:pt>
    <dgm:pt modelId="{685CCF4B-3A25-4CD4-B02D-DF454C57C41D}" type="parTrans" cxnId="{EE2E3BD9-4DE7-432F-9208-2AAB67355A5E}">
      <dgm:prSet/>
      <dgm:spPr/>
      <dgm:t>
        <a:bodyPr/>
        <a:lstStyle/>
        <a:p>
          <a:endParaRPr lang="fr-FR"/>
        </a:p>
      </dgm:t>
    </dgm:pt>
    <dgm:pt modelId="{ECB3FB0C-7C06-4F58-A844-DB37E87A6635}" type="sibTrans" cxnId="{EE2E3BD9-4DE7-432F-9208-2AAB67355A5E}">
      <dgm:prSet/>
      <dgm:spPr/>
      <dgm:t>
        <a:bodyPr/>
        <a:lstStyle/>
        <a:p>
          <a:endParaRPr lang="fr-FR"/>
        </a:p>
      </dgm:t>
    </dgm:pt>
    <dgm:pt modelId="{1898118A-11D4-4761-81D1-11AEB8EFD44D}">
      <dgm:prSet/>
      <dgm:spPr/>
      <dgm:t>
        <a:bodyPr/>
        <a:lstStyle/>
        <a:p>
          <a:pPr>
            <a:buFontTx/>
            <a:buChar char="-"/>
          </a:pPr>
          <a:r>
            <a:rPr lang="fr-FR" dirty="0"/>
            <a:t>Priorité aux productions à date courtes et à fort besoin</a:t>
          </a:r>
        </a:p>
      </dgm:t>
    </dgm:pt>
    <dgm:pt modelId="{E408CD63-46B7-498D-9930-67452D5FF351}" type="parTrans" cxnId="{16B1060A-E079-4806-8764-1BF66CC733EC}">
      <dgm:prSet/>
      <dgm:spPr/>
      <dgm:t>
        <a:bodyPr/>
        <a:lstStyle/>
        <a:p>
          <a:endParaRPr lang="fr-FR"/>
        </a:p>
      </dgm:t>
    </dgm:pt>
    <dgm:pt modelId="{E156BA0D-2D3F-4997-A118-4BBEC20B8C23}" type="sibTrans" cxnId="{16B1060A-E079-4806-8764-1BF66CC733EC}">
      <dgm:prSet/>
      <dgm:spPr/>
      <dgm:t>
        <a:bodyPr/>
        <a:lstStyle/>
        <a:p>
          <a:endParaRPr lang="fr-FR"/>
        </a:p>
      </dgm:t>
    </dgm:pt>
    <dgm:pt modelId="{EF435D58-95D0-4931-AC7C-1548B4141138}" type="pres">
      <dgm:prSet presAssocID="{95356E4F-C7E2-4FB4-8EA4-4FDEE69757E7}" presName="Name0" presStyleCnt="0">
        <dgm:presLayoutVars>
          <dgm:dir/>
          <dgm:resizeHandles val="exact"/>
        </dgm:presLayoutVars>
      </dgm:prSet>
      <dgm:spPr/>
    </dgm:pt>
    <dgm:pt modelId="{61E3255B-A175-4FC5-A963-2CABEDC8B982}" type="pres">
      <dgm:prSet presAssocID="{3B865EB0-F3A1-4CC7-BBE5-91DD91D6A66C}" presName="node" presStyleLbl="node1" presStyleIdx="0" presStyleCnt="4">
        <dgm:presLayoutVars>
          <dgm:bulletEnabled val="1"/>
        </dgm:presLayoutVars>
      </dgm:prSet>
      <dgm:spPr/>
    </dgm:pt>
    <dgm:pt modelId="{9C4658A4-A00D-40F2-AB6E-2A2747D577C8}" type="pres">
      <dgm:prSet presAssocID="{2CA25097-6DBC-46ED-84AF-68A8A2392A19}" presName="sibTrans" presStyleCnt="0"/>
      <dgm:spPr/>
    </dgm:pt>
    <dgm:pt modelId="{310104F2-BA3D-4C2B-9D84-EC69FEC0577E}" type="pres">
      <dgm:prSet presAssocID="{E85550CB-14C2-4181-9C2A-3ED746FB8697}" presName="node" presStyleLbl="node1" presStyleIdx="1" presStyleCnt="4">
        <dgm:presLayoutVars>
          <dgm:bulletEnabled val="1"/>
        </dgm:presLayoutVars>
      </dgm:prSet>
      <dgm:spPr/>
    </dgm:pt>
    <dgm:pt modelId="{8E48EABC-8CF6-457D-A4AB-E83E5E4F0480}" type="pres">
      <dgm:prSet presAssocID="{09F4DB6F-1761-4CE0-8680-867DD73631CE}" presName="sibTrans" presStyleCnt="0"/>
      <dgm:spPr/>
    </dgm:pt>
    <dgm:pt modelId="{B4F14EDA-CAD0-4391-ACBA-4555C16C79F9}" type="pres">
      <dgm:prSet presAssocID="{012FC19C-C201-4F79-AB56-D1D4846FDC62}" presName="node" presStyleLbl="node1" presStyleIdx="2" presStyleCnt="4">
        <dgm:presLayoutVars>
          <dgm:bulletEnabled val="1"/>
        </dgm:presLayoutVars>
      </dgm:prSet>
      <dgm:spPr/>
    </dgm:pt>
    <dgm:pt modelId="{196EA544-C5AB-4C29-9187-BFF5F3DE9F09}" type="pres">
      <dgm:prSet presAssocID="{ECB3FB0C-7C06-4F58-A844-DB37E87A6635}" presName="sibTrans" presStyleCnt="0"/>
      <dgm:spPr/>
    </dgm:pt>
    <dgm:pt modelId="{254F79C3-C0AA-4035-AB76-68219445827D}" type="pres">
      <dgm:prSet presAssocID="{1898118A-11D4-4761-81D1-11AEB8EFD44D}" presName="node" presStyleLbl="node1" presStyleIdx="3" presStyleCnt="4" custLinFactNeighborX="-26985" custLinFactNeighborY="-237">
        <dgm:presLayoutVars>
          <dgm:bulletEnabled val="1"/>
        </dgm:presLayoutVars>
      </dgm:prSet>
      <dgm:spPr/>
    </dgm:pt>
  </dgm:ptLst>
  <dgm:cxnLst>
    <dgm:cxn modelId="{16B1060A-E079-4806-8764-1BF66CC733EC}" srcId="{95356E4F-C7E2-4FB4-8EA4-4FDEE69757E7}" destId="{1898118A-11D4-4761-81D1-11AEB8EFD44D}" srcOrd="3" destOrd="0" parTransId="{E408CD63-46B7-498D-9930-67452D5FF351}" sibTransId="{E156BA0D-2D3F-4997-A118-4BBEC20B8C23}"/>
    <dgm:cxn modelId="{02391940-910E-44CB-B11E-6470E2F4301F}" type="presOf" srcId="{3B865EB0-F3A1-4CC7-BBE5-91DD91D6A66C}" destId="{61E3255B-A175-4FC5-A963-2CABEDC8B982}" srcOrd="0" destOrd="0" presId="urn:microsoft.com/office/officeart/2005/8/layout/hList6"/>
    <dgm:cxn modelId="{AB37145E-C9C5-46FA-AEA6-701560036BDB}" type="presOf" srcId="{95356E4F-C7E2-4FB4-8EA4-4FDEE69757E7}" destId="{EF435D58-95D0-4931-AC7C-1548B4141138}" srcOrd="0" destOrd="0" presId="urn:microsoft.com/office/officeart/2005/8/layout/hList6"/>
    <dgm:cxn modelId="{26C7C678-E58F-409C-9B8C-534E0D4759AA}" type="presOf" srcId="{1898118A-11D4-4761-81D1-11AEB8EFD44D}" destId="{254F79C3-C0AA-4035-AB76-68219445827D}" srcOrd="0" destOrd="0" presId="urn:microsoft.com/office/officeart/2005/8/layout/hList6"/>
    <dgm:cxn modelId="{82DA637F-F75C-4B8D-8378-8C8E4D9D4A66}" type="presOf" srcId="{012FC19C-C201-4F79-AB56-D1D4846FDC62}" destId="{B4F14EDA-CAD0-4391-ACBA-4555C16C79F9}" srcOrd="0" destOrd="0" presId="urn:microsoft.com/office/officeart/2005/8/layout/hList6"/>
    <dgm:cxn modelId="{31730C82-A669-4B3C-9B69-4FF7710606C3}" type="presOf" srcId="{E85550CB-14C2-4181-9C2A-3ED746FB8697}" destId="{310104F2-BA3D-4C2B-9D84-EC69FEC0577E}" srcOrd="0" destOrd="0" presId="urn:microsoft.com/office/officeart/2005/8/layout/hList6"/>
    <dgm:cxn modelId="{18467D85-836E-40FD-B2C1-BDC08ED49817}" srcId="{95356E4F-C7E2-4FB4-8EA4-4FDEE69757E7}" destId="{3B865EB0-F3A1-4CC7-BBE5-91DD91D6A66C}" srcOrd="0" destOrd="0" parTransId="{210F1EC3-7824-4803-8BB4-27E03BF79FF3}" sibTransId="{2CA25097-6DBC-46ED-84AF-68A8A2392A19}"/>
    <dgm:cxn modelId="{EE2E3BD9-4DE7-432F-9208-2AAB67355A5E}" srcId="{95356E4F-C7E2-4FB4-8EA4-4FDEE69757E7}" destId="{012FC19C-C201-4F79-AB56-D1D4846FDC62}" srcOrd="2" destOrd="0" parTransId="{685CCF4B-3A25-4CD4-B02D-DF454C57C41D}" sibTransId="{ECB3FB0C-7C06-4F58-A844-DB37E87A6635}"/>
    <dgm:cxn modelId="{D82E8EED-99FB-4FDE-8519-ACB627531B14}" srcId="{95356E4F-C7E2-4FB4-8EA4-4FDEE69757E7}" destId="{E85550CB-14C2-4181-9C2A-3ED746FB8697}" srcOrd="1" destOrd="0" parTransId="{C4D2D493-48DD-4F7A-9D75-BBD3FF6F4A32}" sibTransId="{09F4DB6F-1761-4CE0-8680-867DD73631CE}"/>
    <dgm:cxn modelId="{4A660692-B51E-42BF-AA53-975E1E9CF5BE}" type="presParOf" srcId="{EF435D58-95D0-4931-AC7C-1548B4141138}" destId="{61E3255B-A175-4FC5-A963-2CABEDC8B982}" srcOrd="0" destOrd="0" presId="urn:microsoft.com/office/officeart/2005/8/layout/hList6"/>
    <dgm:cxn modelId="{5336BD79-3B6D-48AC-9DB6-31D60759E781}" type="presParOf" srcId="{EF435D58-95D0-4931-AC7C-1548B4141138}" destId="{9C4658A4-A00D-40F2-AB6E-2A2747D577C8}" srcOrd="1" destOrd="0" presId="urn:microsoft.com/office/officeart/2005/8/layout/hList6"/>
    <dgm:cxn modelId="{1A7121A1-1758-4F4F-AF8E-6D5FF96CD3B9}" type="presParOf" srcId="{EF435D58-95D0-4931-AC7C-1548B4141138}" destId="{310104F2-BA3D-4C2B-9D84-EC69FEC0577E}" srcOrd="2" destOrd="0" presId="urn:microsoft.com/office/officeart/2005/8/layout/hList6"/>
    <dgm:cxn modelId="{4EC4BB56-0120-4AD1-B010-FF1CBD9783E1}" type="presParOf" srcId="{EF435D58-95D0-4931-AC7C-1548B4141138}" destId="{8E48EABC-8CF6-457D-A4AB-E83E5E4F0480}" srcOrd="3" destOrd="0" presId="urn:microsoft.com/office/officeart/2005/8/layout/hList6"/>
    <dgm:cxn modelId="{022E9B3E-74DC-4DE3-BFD4-A7403FAAB28B}" type="presParOf" srcId="{EF435D58-95D0-4931-AC7C-1548B4141138}" destId="{B4F14EDA-CAD0-4391-ACBA-4555C16C79F9}" srcOrd="4" destOrd="0" presId="urn:microsoft.com/office/officeart/2005/8/layout/hList6"/>
    <dgm:cxn modelId="{4D3A5F5D-21A2-4B9F-BEBC-7D61C779361F}" type="presParOf" srcId="{EF435D58-95D0-4931-AC7C-1548B4141138}" destId="{196EA544-C5AB-4C29-9187-BFF5F3DE9F09}" srcOrd="5" destOrd="0" presId="urn:microsoft.com/office/officeart/2005/8/layout/hList6"/>
    <dgm:cxn modelId="{B8818114-CC47-41DD-B314-A1DC276A281D}" type="presParOf" srcId="{EF435D58-95D0-4931-AC7C-1548B4141138}" destId="{254F79C3-C0AA-4035-AB76-68219445827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8B512-0E68-4EAD-9CDF-FF3DD3A883B8}">
      <dsp:nvSpPr>
        <dsp:cNvPr id="0" name=""/>
        <dsp:cNvSpPr/>
      </dsp:nvSpPr>
      <dsp:spPr>
        <a:xfrm>
          <a:off x="642" y="0"/>
          <a:ext cx="836942" cy="7610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60C69-B4C0-491F-BFBC-F527AC0590D9}">
      <dsp:nvSpPr>
        <dsp:cNvPr id="0" name=""/>
        <dsp:cNvSpPr/>
      </dsp:nvSpPr>
      <dsp:spPr>
        <a:xfrm>
          <a:off x="136889" y="456626"/>
          <a:ext cx="836942" cy="7610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Collecte d’échantillons</a:t>
          </a:r>
        </a:p>
      </dsp:txBody>
      <dsp:txXfrm>
        <a:off x="159179" y="478916"/>
        <a:ext cx="792362" cy="716464"/>
      </dsp:txXfrm>
    </dsp:sp>
    <dsp:sp modelId="{E715CA96-8EB6-4A9E-9223-935096FF7AC6}">
      <dsp:nvSpPr>
        <dsp:cNvPr id="0" name=""/>
        <dsp:cNvSpPr/>
      </dsp:nvSpPr>
      <dsp:spPr>
        <a:xfrm>
          <a:off x="998798" y="279969"/>
          <a:ext cx="161213" cy="201105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998798" y="320190"/>
        <a:ext cx="112849" cy="120663"/>
      </dsp:txXfrm>
    </dsp:sp>
    <dsp:sp modelId="{64CFA294-9300-48D3-BCD3-11FC46860EF6}">
      <dsp:nvSpPr>
        <dsp:cNvPr id="0" name=""/>
        <dsp:cNvSpPr/>
      </dsp:nvSpPr>
      <dsp:spPr>
        <a:xfrm>
          <a:off x="1298195" y="0"/>
          <a:ext cx="836942" cy="7610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EFC58-A61F-435C-ACF0-F788DD14CA6D}">
      <dsp:nvSpPr>
        <dsp:cNvPr id="0" name=""/>
        <dsp:cNvSpPr/>
      </dsp:nvSpPr>
      <dsp:spPr>
        <a:xfrm>
          <a:off x="1434441" y="456626"/>
          <a:ext cx="836942" cy="7610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Analyse physico-chimique</a:t>
          </a:r>
        </a:p>
      </dsp:txBody>
      <dsp:txXfrm>
        <a:off x="1456731" y="478916"/>
        <a:ext cx="792362" cy="716464"/>
      </dsp:txXfrm>
    </dsp:sp>
    <dsp:sp modelId="{D3BB92DD-04C4-4B30-BDAA-9BC477BF813E}">
      <dsp:nvSpPr>
        <dsp:cNvPr id="0" name=""/>
        <dsp:cNvSpPr/>
      </dsp:nvSpPr>
      <dsp:spPr>
        <a:xfrm>
          <a:off x="2296351" y="279969"/>
          <a:ext cx="161213" cy="201105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>
            <a:solidFill>
              <a:sysClr val="windowText" lastClr="000000"/>
            </a:solidFill>
          </a:endParaRPr>
        </a:p>
      </dsp:txBody>
      <dsp:txXfrm>
        <a:off x="2296351" y="320190"/>
        <a:ext cx="112849" cy="120663"/>
      </dsp:txXfrm>
    </dsp:sp>
    <dsp:sp modelId="{AACD9AC5-7214-44EA-9EC4-460D154BA1C0}">
      <dsp:nvSpPr>
        <dsp:cNvPr id="0" name=""/>
        <dsp:cNvSpPr/>
      </dsp:nvSpPr>
      <dsp:spPr>
        <a:xfrm>
          <a:off x="2595747" y="0"/>
          <a:ext cx="836942" cy="7610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12ED2-EACC-4EE7-8C4B-3828F209DE3B}">
      <dsp:nvSpPr>
        <dsp:cNvPr id="0" name=""/>
        <dsp:cNvSpPr/>
      </dsp:nvSpPr>
      <dsp:spPr>
        <a:xfrm>
          <a:off x="2731994" y="456626"/>
          <a:ext cx="836942" cy="7610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Analyse </a:t>
          </a:r>
          <a:r>
            <a:rPr lang="fr-FR" sz="800" kern="1200" dirty="0"/>
            <a:t>microbiologique</a:t>
          </a:r>
        </a:p>
      </dsp:txBody>
      <dsp:txXfrm>
        <a:off x="2754284" y="478916"/>
        <a:ext cx="792362" cy="716464"/>
      </dsp:txXfrm>
    </dsp:sp>
    <dsp:sp modelId="{B6D3BB5C-B227-4609-8393-479D7DC56B89}">
      <dsp:nvSpPr>
        <dsp:cNvPr id="0" name=""/>
        <dsp:cNvSpPr/>
      </dsp:nvSpPr>
      <dsp:spPr>
        <a:xfrm>
          <a:off x="3593903" y="279969"/>
          <a:ext cx="161213" cy="201105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3593903" y="320190"/>
        <a:ext cx="112849" cy="120663"/>
      </dsp:txXfrm>
    </dsp:sp>
    <dsp:sp modelId="{21C1C8D9-57A1-4CEB-8AD4-5F7A8C61F307}">
      <dsp:nvSpPr>
        <dsp:cNvPr id="0" name=""/>
        <dsp:cNvSpPr/>
      </dsp:nvSpPr>
      <dsp:spPr>
        <a:xfrm>
          <a:off x="3893300" y="0"/>
          <a:ext cx="836942" cy="7610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6C3FF-C41A-4547-A856-5E7CD3310646}">
      <dsp:nvSpPr>
        <dsp:cNvPr id="0" name=""/>
        <dsp:cNvSpPr/>
      </dsp:nvSpPr>
      <dsp:spPr>
        <a:xfrm>
          <a:off x="4029546" y="456626"/>
          <a:ext cx="836942" cy="7610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Modification de la Durée de validité</a:t>
          </a:r>
        </a:p>
      </dsp:txBody>
      <dsp:txXfrm>
        <a:off x="4051836" y="478916"/>
        <a:ext cx="792362" cy="716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D4DA4-FFD1-43AF-AD5A-A4F82B257FCB}">
      <dsp:nvSpPr>
        <dsp:cNvPr id="0" name=""/>
        <dsp:cNvSpPr/>
      </dsp:nvSpPr>
      <dsp:spPr>
        <a:xfrm>
          <a:off x="0" y="6240"/>
          <a:ext cx="2328909" cy="263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Echantillons : </a:t>
          </a:r>
        </a:p>
      </dsp:txBody>
      <dsp:txXfrm>
        <a:off x="12879" y="19119"/>
        <a:ext cx="2303151" cy="238077"/>
      </dsp:txXfrm>
    </dsp:sp>
    <dsp:sp modelId="{58083B4A-F669-4015-96B4-FE8C4B3CA323}">
      <dsp:nvSpPr>
        <dsp:cNvPr id="0" name=""/>
        <dsp:cNvSpPr/>
      </dsp:nvSpPr>
      <dsp:spPr>
        <a:xfrm>
          <a:off x="0" y="270075"/>
          <a:ext cx="2328909" cy="307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43" tIns="13970" rIns="78232" bIns="1397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900" kern="1200" dirty="0"/>
            <a:t>périmés de la PUI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900" kern="1200" dirty="0"/>
            <a:t>Anciens spécimens de l’échantillothèque</a:t>
          </a:r>
        </a:p>
      </dsp:txBody>
      <dsp:txXfrm>
        <a:off x="0" y="270075"/>
        <a:ext cx="2328909" cy="307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D4DA4-FFD1-43AF-AD5A-A4F82B257FCB}">
      <dsp:nvSpPr>
        <dsp:cNvPr id="0" name=""/>
        <dsp:cNvSpPr/>
      </dsp:nvSpPr>
      <dsp:spPr>
        <a:xfrm>
          <a:off x="0" y="18723"/>
          <a:ext cx="2786702" cy="263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Points de contrôle tous les 30 jours, valide si :</a:t>
          </a:r>
        </a:p>
      </dsp:txBody>
      <dsp:txXfrm>
        <a:off x="12879" y="31602"/>
        <a:ext cx="2760944" cy="238077"/>
      </dsp:txXfrm>
    </dsp:sp>
    <dsp:sp modelId="{58083B4A-F669-4015-96B4-FE8C4B3CA323}">
      <dsp:nvSpPr>
        <dsp:cNvPr id="0" name=""/>
        <dsp:cNvSpPr/>
      </dsp:nvSpPr>
      <dsp:spPr>
        <a:xfrm>
          <a:off x="0" y="282559"/>
          <a:ext cx="2786702" cy="307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478" tIns="13970" rIns="78232" bIns="1397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900" kern="1200" dirty="0"/>
            <a:t>3 contrôles conformes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900" kern="1200" dirty="0"/>
            <a:t>3 lots différents</a:t>
          </a:r>
        </a:p>
      </dsp:txBody>
      <dsp:txXfrm>
        <a:off x="0" y="282559"/>
        <a:ext cx="2786702" cy="3073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3255B-A175-4FC5-A963-2CABEDC8B982}">
      <dsp:nvSpPr>
        <dsp:cNvPr id="0" name=""/>
        <dsp:cNvSpPr/>
      </dsp:nvSpPr>
      <dsp:spPr>
        <a:xfrm rot="16200000">
          <a:off x="146926" y="-145768"/>
          <a:ext cx="843990" cy="1135527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0" rIns="47377" bIns="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Application des méthode de contrôles utilisées en routine (si elles sont indicatrices de stabilité)</a:t>
          </a:r>
        </a:p>
      </dsp:txBody>
      <dsp:txXfrm rot="5400000">
        <a:off x="1158" y="168798"/>
        <a:ext cx="1135527" cy="506394"/>
      </dsp:txXfrm>
    </dsp:sp>
    <dsp:sp modelId="{310104F2-BA3D-4C2B-9D84-EC69FEC0577E}">
      <dsp:nvSpPr>
        <dsp:cNvPr id="0" name=""/>
        <dsp:cNvSpPr/>
      </dsp:nvSpPr>
      <dsp:spPr>
        <a:xfrm rot="16200000">
          <a:off x="1367618" y="-145768"/>
          <a:ext cx="843990" cy="1135527"/>
        </a:xfrm>
        <a:prstGeom prst="flowChartManualOperation">
          <a:avLst/>
        </a:prstGeom>
        <a:solidFill>
          <a:schemeClr val="accent4">
            <a:hueOff val="407026"/>
            <a:satOff val="-15508"/>
            <a:lumOff val="77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0" rIns="47377" bIns="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Maintien des échantillons dans les conditions de conservation habituelles du produit</a:t>
          </a:r>
        </a:p>
      </dsp:txBody>
      <dsp:txXfrm rot="5400000">
        <a:off x="1221850" y="168798"/>
        <a:ext cx="1135527" cy="506394"/>
      </dsp:txXfrm>
    </dsp:sp>
    <dsp:sp modelId="{B4F14EDA-CAD0-4391-ACBA-4555C16C79F9}">
      <dsp:nvSpPr>
        <dsp:cNvPr id="0" name=""/>
        <dsp:cNvSpPr/>
      </dsp:nvSpPr>
      <dsp:spPr>
        <a:xfrm rot="16200000">
          <a:off x="2588310" y="-145768"/>
          <a:ext cx="843990" cy="1135527"/>
        </a:xfrm>
        <a:prstGeom prst="flowChartManualOperation">
          <a:avLst/>
        </a:prstGeom>
        <a:solidFill>
          <a:schemeClr val="accent4">
            <a:hueOff val="814052"/>
            <a:satOff val="-31015"/>
            <a:lumOff val="154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0" rIns="47377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700" kern="1200" dirty="0">
              <a:latin typeface="Arial" panose="020B0604020202020204" pitchFamily="34" charset="0"/>
              <a:cs typeface="Arial" panose="020B0604020202020204" pitchFamily="34" charset="0"/>
            </a:rPr>
            <a:t>Espacement des points de contrôle : 30 jours</a:t>
          </a:r>
          <a:endParaRPr lang="fr-FR" sz="700" kern="1200" dirty="0"/>
        </a:p>
      </dsp:txBody>
      <dsp:txXfrm rot="5400000">
        <a:off x="2442542" y="168798"/>
        <a:ext cx="1135527" cy="506394"/>
      </dsp:txXfrm>
    </dsp:sp>
    <dsp:sp modelId="{254F79C3-C0AA-4035-AB76-68219445827D}">
      <dsp:nvSpPr>
        <dsp:cNvPr id="0" name=""/>
        <dsp:cNvSpPr/>
      </dsp:nvSpPr>
      <dsp:spPr>
        <a:xfrm rot="16200000">
          <a:off x="3786021" y="-145768"/>
          <a:ext cx="843990" cy="1135527"/>
        </a:xfrm>
        <a:prstGeom prst="flowChartManualOperation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0" rIns="47377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700" kern="1200" dirty="0"/>
            <a:t>Priorité aux productions à date courtes et à fort besoin</a:t>
          </a:r>
        </a:p>
      </dsp:txBody>
      <dsp:txXfrm rot="5400000">
        <a:off x="3640253" y="168798"/>
        <a:ext cx="1135527" cy="506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4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08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7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35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3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01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86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6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0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1A4A-D49B-45E2-B4EC-E47F5F10FA48}" type="datetimeFigureOut">
              <a:rPr lang="fr-FR" smtClean="0"/>
              <a:t>16/09/2022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3C20-AA9E-4947-B2A2-9E9C75737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77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diagramColors" Target="../diagrams/colors1.xml"/><Relationship Id="rId18" Type="http://schemas.openxmlformats.org/officeDocument/2006/relationships/diagramColors" Target="../diagrams/colors2.xml"/><Relationship Id="rId26" Type="http://schemas.openxmlformats.org/officeDocument/2006/relationships/diagramLayout" Target="../diagrams/layout4.xml"/><Relationship Id="rId3" Type="http://schemas.openxmlformats.org/officeDocument/2006/relationships/image" Target="../media/image2.svg"/><Relationship Id="rId21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12" Type="http://schemas.openxmlformats.org/officeDocument/2006/relationships/diagramQuickStyle" Target="../diagrams/quickStyle1.xml"/><Relationship Id="rId17" Type="http://schemas.openxmlformats.org/officeDocument/2006/relationships/diagramQuickStyle" Target="../diagrams/quickStyle2.xml"/><Relationship Id="rId25" Type="http://schemas.openxmlformats.org/officeDocument/2006/relationships/diagramData" Target="../diagrams/data4.xml"/><Relationship Id="rId2" Type="http://schemas.openxmlformats.org/officeDocument/2006/relationships/image" Target="../media/image1.png"/><Relationship Id="rId16" Type="http://schemas.openxmlformats.org/officeDocument/2006/relationships/diagramLayout" Target="../diagrams/layout2.xml"/><Relationship Id="rId20" Type="http://schemas.openxmlformats.org/officeDocument/2006/relationships/diagramData" Target="../diagrams/data3.xml"/><Relationship Id="rId29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diagramLayout" Target="../diagrams/layout1.xml"/><Relationship Id="rId24" Type="http://schemas.microsoft.com/office/2007/relationships/diagramDrawing" Target="../diagrams/drawing3.xml"/><Relationship Id="rId5" Type="http://schemas.openxmlformats.org/officeDocument/2006/relationships/image" Target="../media/image4.png"/><Relationship Id="rId15" Type="http://schemas.openxmlformats.org/officeDocument/2006/relationships/diagramData" Target="../diagrams/data2.xml"/><Relationship Id="rId23" Type="http://schemas.openxmlformats.org/officeDocument/2006/relationships/diagramColors" Target="../diagrams/colors3.xml"/><Relationship Id="rId28" Type="http://schemas.openxmlformats.org/officeDocument/2006/relationships/diagramColors" Target="../diagrams/colors4.xml"/><Relationship Id="rId10" Type="http://schemas.openxmlformats.org/officeDocument/2006/relationships/diagramData" Target="../diagrams/data1.xml"/><Relationship Id="rId19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hyperlink" Target="https://www.fda.gov/emergency-preparedness-and-response/mcm-legal-regulatory-and-policy-framework/expiration-dating-extension" TargetMode="External"/><Relationship Id="rId14" Type="http://schemas.microsoft.com/office/2007/relationships/diagramDrawing" Target="../diagrams/drawing1.xml"/><Relationship Id="rId22" Type="http://schemas.openxmlformats.org/officeDocument/2006/relationships/diagramQuickStyle" Target="../diagrams/quickStyle3.xml"/><Relationship Id="rId27" Type="http://schemas.openxmlformats.org/officeDocument/2006/relationships/diagramQuickStyle" Target="../diagrams/quickStyle4.xml"/><Relationship Id="rId30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que 21" descr="Feuille avec un remplissage uni">
            <a:extLst>
              <a:ext uri="{FF2B5EF4-FFF2-40B4-BE49-F238E27FC236}">
                <a16:creationId xmlns:a16="http://schemas.microsoft.com/office/drawing/2014/main" id="{09DE1896-EB69-57A2-3EB9-45EFF1E69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32532" y="-1008126"/>
            <a:ext cx="5725969" cy="5725969"/>
          </a:xfrm>
          <a:prstGeom prst="rect">
            <a:avLst/>
          </a:prstGeom>
        </p:spPr>
      </p:pic>
      <p:sp>
        <p:nvSpPr>
          <p:cNvPr id="38" name="Bulle narrative : rectangle à coins arrondis 37">
            <a:extLst>
              <a:ext uri="{FF2B5EF4-FFF2-40B4-BE49-F238E27FC236}">
                <a16:creationId xmlns:a16="http://schemas.microsoft.com/office/drawing/2014/main" id="{77A8504C-E8E5-614B-5272-B657DE9B242F}"/>
              </a:ext>
            </a:extLst>
          </p:cNvPr>
          <p:cNvSpPr/>
          <p:nvPr/>
        </p:nvSpPr>
        <p:spPr>
          <a:xfrm>
            <a:off x="8750338" y="4421819"/>
            <a:ext cx="3244615" cy="1719753"/>
          </a:xfrm>
          <a:prstGeom prst="wedgeRoundRectCallout">
            <a:avLst>
              <a:gd name="adj1" fmla="val -49844"/>
              <a:gd name="adj2" fmla="val -2489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A4427A64-3962-B52D-F88C-128B0FDE04ED}"/>
              </a:ext>
            </a:extLst>
          </p:cNvPr>
          <p:cNvSpPr/>
          <p:nvPr/>
        </p:nvSpPr>
        <p:spPr>
          <a:xfrm>
            <a:off x="8693869" y="4425683"/>
            <a:ext cx="1593404" cy="2937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9F9364-82E2-0733-AB4B-3A0DB093A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1626" y="505679"/>
            <a:ext cx="7328747" cy="653396"/>
          </a:xfrm>
          <a:solidFill>
            <a:schemeClr val="accent2"/>
          </a:solidFill>
        </p:spPr>
        <p:txBody>
          <a:bodyPr anchor="ctr">
            <a:no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GASPILLAGE DES PRÉPARATIONS HOSPITALIÈRES : </a:t>
            </a:r>
            <a:br>
              <a:rPr lang="fr-F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l’exemple du collyre à la </a:t>
            </a:r>
            <a:r>
              <a:rPr lang="fr-F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ceftazidime</a:t>
            </a:r>
            <a:endParaRPr lang="fr-FR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8C9F1F-2C35-71CF-72F4-3FD5F56B6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8549" y="48736"/>
            <a:ext cx="6305192" cy="43540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S. Maisonneuve</a:t>
            </a:r>
            <a:r>
              <a:rPr lang="fr-F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V. Lebreton</a:t>
            </a:r>
            <a:r>
              <a:rPr lang="fr-F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, S. Vrignaud</a:t>
            </a:r>
            <a:r>
              <a:rPr lang="fr-FR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spcBef>
                <a:spcPts val="600"/>
              </a:spcBef>
            </a:pPr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1 : Centre Hospitalier Universitaire d’Angers – Pharmacie – Pharmacotechnie ; 2 : Université d’Angers – Faculté de Santé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7E79C0D8-63B7-0502-B48D-5368502B28DC}"/>
              </a:ext>
            </a:extLst>
          </p:cNvPr>
          <p:cNvSpPr/>
          <p:nvPr/>
        </p:nvSpPr>
        <p:spPr>
          <a:xfrm>
            <a:off x="177381" y="1548991"/>
            <a:ext cx="4609753" cy="2479197"/>
          </a:xfrm>
          <a:prstGeom prst="wedgeRoundRectCallout">
            <a:avLst>
              <a:gd name="adj1" fmla="val -49844"/>
              <a:gd name="adj2" fmla="val -2489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1207242-B39B-A1D7-05C9-C743B976580F}"/>
              </a:ext>
            </a:extLst>
          </p:cNvPr>
          <p:cNvSpPr txBox="1"/>
          <p:nvPr/>
        </p:nvSpPr>
        <p:spPr>
          <a:xfrm>
            <a:off x="5344129" y="1405963"/>
            <a:ext cx="116188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MATÉRIEL &amp; MÉTHODE</a:t>
            </a:r>
          </a:p>
          <a:p>
            <a:pPr algn="ctr"/>
            <a:r>
              <a:rPr lang="fr-FR" sz="7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(figure 2)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2DA3F4B-2929-A4E2-1D91-AEA0F5F07826}"/>
              </a:ext>
            </a:extLst>
          </p:cNvPr>
          <p:cNvSpPr txBox="1"/>
          <p:nvPr/>
        </p:nvSpPr>
        <p:spPr>
          <a:xfrm>
            <a:off x="227963" y="4349630"/>
            <a:ext cx="300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préliminaires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745892A-2A96-790F-AD49-4174D857E9DA}"/>
              </a:ext>
            </a:extLst>
          </p:cNvPr>
          <p:cNvSpPr txBox="1"/>
          <p:nvPr/>
        </p:nvSpPr>
        <p:spPr>
          <a:xfrm>
            <a:off x="5357398" y="4349630"/>
            <a:ext cx="1501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FFE84B-73F6-B011-C7FA-D0B2CD2F6459}"/>
              </a:ext>
            </a:extLst>
          </p:cNvPr>
          <p:cNvSpPr txBox="1"/>
          <p:nvPr/>
        </p:nvSpPr>
        <p:spPr>
          <a:xfrm>
            <a:off x="8693869" y="4410066"/>
            <a:ext cx="3003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16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462A16-E019-F630-0A9D-0AC4EC7E74A6}"/>
              </a:ext>
            </a:extLst>
          </p:cNvPr>
          <p:cNvSpPr txBox="1"/>
          <p:nvPr/>
        </p:nvSpPr>
        <p:spPr>
          <a:xfrm>
            <a:off x="227963" y="1734002"/>
            <a:ext cx="2499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Dans une démarche de réduction de son impact écologique, le secteur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pharmacotechnie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de la pharmacie du CHU d’Angers à décidé d’agir sur un point non négligeable de ses déchets : les périmés.</a:t>
            </a:r>
          </a:p>
          <a:p>
            <a:pPr algn="just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S’inspirant du </a:t>
            </a:r>
            <a:r>
              <a:rPr lang="fr-FR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shelf</a:t>
            </a:r>
            <a:r>
              <a:rPr lang="fr-FR" sz="900" i="1" dirty="0">
                <a:latin typeface="Arial" panose="020B0604020202020204" pitchFamily="34" charset="0"/>
                <a:cs typeface="Arial" panose="020B0604020202020204" pitchFamily="34" charset="0"/>
              </a:rPr>
              <a:t>-life extension program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du département de la défense des États-Unis et de la Food and Drug Administration, le secteur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pharmacotechnie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a débuté une étude de stabilité en conditions réelles dans l’optique d’augmenter les dates de péremption de ses préparations. Les résultats préliminaires du collyre à la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ceftazidime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(20% de périmés par an - figure 1) seront ici présentés à titre d’exemple de la démarche.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734A1AA-B269-7F7C-37BB-6D1D7443E4D3}"/>
              </a:ext>
            </a:extLst>
          </p:cNvPr>
          <p:cNvSpPr/>
          <p:nvPr/>
        </p:nvSpPr>
        <p:spPr>
          <a:xfrm>
            <a:off x="121955" y="1418731"/>
            <a:ext cx="1411043" cy="32536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66C8ED1-8C72-DFBF-C9B9-9068A77B1F7B}"/>
              </a:ext>
            </a:extLst>
          </p:cNvPr>
          <p:cNvSpPr txBox="1"/>
          <p:nvPr/>
        </p:nvSpPr>
        <p:spPr>
          <a:xfrm>
            <a:off x="152067" y="1444982"/>
            <a:ext cx="138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PROJET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AF4982A0-68F1-F678-FCD2-D8CFFDE711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43730"/>
            <a:ext cx="1173543" cy="989631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325EE481-A5FF-BF95-8813-6F9825881D2C}"/>
              </a:ext>
            </a:extLst>
          </p:cNvPr>
          <p:cNvSpPr txBox="1"/>
          <p:nvPr/>
        </p:nvSpPr>
        <p:spPr>
          <a:xfrm>
            <a:off x="2634303" y="3626828"/>
            <a:ext cx="19775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Figure 1 : </a:t>
            </a:r>
          </a:p>
          <a:p>
            <a:pPr algn="ctr"/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Devenir</a:t>
            </a:r>
            <a:r>
              <a:rPr lang="fr-FR" sz="7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unités produites entre aout 2021 et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aout</a:t>
            </a:r>
            <a:r>
              <a:rPr lang="fr-FR" sz="7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F880B85C-8AA5-1D41-9379-2195E2763E8C}"/>
              </a:ext>
            </a:extLst>
          </p:cNvPr>
          <p:cNvGrpSpPr/>
          <p:nvPr/>
        </p:nvGrpSpPr>
        <p:grpSpPr>
          <a:xfrm>
            <a:off x="5236106" y="4630866"/>
            <a:ext cx="3174134" cy="1786039"/>
            <a:chOff x="5255602" y="4654354"/>
            <a:chExt cx="3174134" cy="1786039"/>
          </a:xfrm>
        </p:grpSpPr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9D351CBB-319C-B888-47A6-DAFA23EA8181}"/>
                </a:ext>
              </a:extLst>
            </p:cNvPr>
            <p:cNvSpPr/>
            <p:nvPr/>
          </p:nvSpPr>
          <p:spPr>
            <a:xfrm>
              <a:off x="5255602" y="4694578"/>
              <a:ext cx="1566697" cy="1745815"/>
            </a:xfrm>
            <a:custGeom>
              <a:avLst/>
              <a:gdLst>
                <a:gd name="connsiteX0" fmla="*/ 0 w 1566697"/>
                <a:gd name="connsiteY0" fmla="*/ 156670 h 1648786"/>
                <a:gd name="connsiteX1" fmla="*/ 156670 w 1566697"/>
                <a:gd name="connsiteY1" fmla="*/ 0 h 1648786"/>
                <a:gd name="connsiteX2" fmla="*/ 1410027 w 1566697"/>
                <a:gd name="connsiteY2" fmla="*/ 0 h 1648786"/>
                <a:gd name="connsiteX3" fmla="*/ 1566697 w 1566697"/>
                <a:gd name="connsiteY3" fmla="*/ 156670 h 1648786"/>
                <a:gd name="connsiteX4" fmla="*/ 1566697 w 1566697"/>
                <a:gd name="connsiteY4" fmla="*/ 1492116 h 1648786"/>
                <a:gd name="connsiteX5" fmla="*/ 1410027 w 1566697"/>
                <a:gd name="connsiteY5" fmla="*/ 1648786 h 1648786"/>
                <a:gd name="connsiteX6" fmla="*/ 156670 w 1566697"/>
                <a:gd name="connsiteY6" fmla="*/ 1648786 h 1648786"/>
                <a:gd name="connsiteX7" fmla="*/ 0 w 1566697"/>
                <a:gd name="connsiteY7" fmla="*/ 1492116 h 1648786"/>
                <a:gd name="connsiteX8" fmla="*/ 0 w 1566697"/>
                <a:gd name="connsiteY8" fmla="*/ 156670 h 164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6697" h="1648786">
                  <a:moveTo>
                    <a:pt x="0" y="156670"/>
                  </a:moveTo>
                  <a:cubicBezTo>
                    <a:pt x="0" y="70144"/>
                    <a:pt x="70144" y="0"/>
                    <a:pt x="156670" y="0"/>
                  </a:cubicBezTo>
                  <a:lnTo>
                    <a:pt x="1410027" y="0"/>
                  </a:lnTo>
                  <a:cubicBezTo>
                    <a:pt x="1496553" y="0"/>
                    <a:pt x="1566697" y="70144"/>
                    <a:pt x="1566697" y="156670"/>
                  </a:cubicBezTo>
                  <a:lnTo>
                    <a:pt x="1566697" y="1492116"/>
                  </a:lnTo>
                  <a:cubicBezTo>
                    <a:pt x="1566697" y="1578642"/>
                    <a:pt x="1496553" y="1648786"/>
                    <a:pt x="1410027" y="1648786"/>
                  </a:cubicBezTo>
                  <a:lnTo>
                    <a:pt x="156670" y="1648786"/>
                  </a:lnTo>
                  <a:cubicBezTo>
                    <a:pt x="70144" y="1648786"/>
                    <a:pt x="0" y="1578642"/>
                    <a:pt x="0" y="1492116"/>
                  </a:cubicBezTo>
                  <a:lnTo>
                    <a:pt x="0" y="15667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896" tIns="716410" rIns="56896" bIns="386654" numCol="1" spcCol="1270" anchor="ctr" anchorCtr="1">
              <a:noAutofit/>
            </a:bodyPr>
            <a:lstStyle/>
            <a:p>
              <a:pPr marL="0" lvl="0" indent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Ellipse 41" descr="Signe pouce en haut contour">
              <a:extLst>
                <a:ext uri="{FF2B5EF4-FFF2-40B4-BE49-F238E27FC236}">
                  <a16:creationId xmlns:a16="http://schemas.microsoft.com/office/drawing/2014/main" id="{EBED7BE7-6203-8A35-E149-3225344C8E12}"/>
                </a:ext>
              </a:extLst>
            </p:cNvPr>
            <p:cNvSpPr/>
            <p:nvPr/>
          </p:nvSpPr>
          <p:spPr>
            <a:xfrm>
              <a:off x="6336874" y="4654354"/>
              <a:ext cx="549045" cy="549045"/>
            </a:xfrm>
            <a:prstGeom prst="ellipse">
              <a:avLst/>
            </a:pr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 dirty="0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DE038F67-C4C4-4C14-AA09-17714D75AF2D}"/>
                </a:ext>
              </a:extLst>
            </p:cNvPr>
            <p:cNvSpPr/>
            <p:nvPr/>
          </p:nvSpPr>
          <p:spPr>
            <a:xfrm>
              <a:off x="6863039" y="4694577"/>
              <a:ext cx="1566697" cy="1738101"/>
            </a:xfrm>
            <a:custGeom>
              <a:avLst/>
              <a:gdLst>
                <a:gd name="connsiteX0" fmla="*/ 0 w 1566697"/>
                <a:gd name="connsiteY0" fmla="*/ 156670 h 1648786"/>
                <a:gd name="connsiteX1" fmla="*/ 156670 w 1566697"/>
                <a:gd name="connsiteY1" fmla="*/ 0 h 1648786"/>
                <a:gd name="connsiteX2" fmla="*/ 1410027 w 1566697"/>
                <a:gd name="connsiteY2" fmla="*/ 0 h 1648786"/>
                <a:gd name="connsiteX3" fmla="*/ 1566697 w 1566697"/>
                <a:gd name="connsiteY3" fmla="*/ 156670 h 1648786"/>
                <a:gd name="connsiteX4" fmla="*/ 1566697 w 1566697"/>
                <a:gd name="connsiteY4" fmla="*/ 1492116 h 1648786"/>
                <a:gd name="connsiteX5" fmla="*/ 1410027 w 1566697"/>
                <a:gd name="connsiteY5" fmla="*/ 1648786 h 1648786"/>
                <a:gd name="connsiteX6" fmla="*/ 156670 w 1566697"/>
                <a:gd name="connsiteY6" fmla="*/ 1648786 h 1648786"/>
                <a:gd name="connsiteX7" fmla="*/ 0 w 1566697"/>
                <a:gd name="connsiteY7" fmla="*/ 1492116 h 1648786"/>
                <a:gd name="connsiteX8" fmla="*/ 0 w 1566697"/>
                <a:gd name="connsiteY8" fmla="*/ 156670 h 164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6697" h="1648786">
                  <a:moveTo>
                    <a:pt x="0" y="156670"/>
                  </a:moveTo>
                  <a:cubicBezTo>
                    <a:pt x="0" y="70144"/>
                    <a:pt x="70144" y="0"/>
                    <a:pt x="156670" y="0"/>
                  </a:cubicBezTo>
                  <a:lnTo>
                    <a:pt x="1410027" y="0"/>
                  </a:lnTo>
                  <a:cubicBezTo>
                    <a:pt x="1496553" y="0"/>
                    <a:pt x="1566697" y="70144"/>
                    <a:pt x="1566697" y="156670"/>
                  </a:cubicBezTo>
                  <a:lnTo>
                    <a:pt x="1566697" y="1492116"/>
                  </a:lnTo>
                  <a:cubicBezTo>
                    <a:pt x="1566697" y="1578642"/>
                    <a:pt x="1496553" y="1648786"/>
                    <a:pt x="1410027" y="1648786"/>
                  </a:cubicBezTo>
                  <a:lnTo>
                    <a:pt x="156670" y="1648786"/>
                  </a:lnTo>
                  <a:cubicBezTo>
                    <a:pt x="70144" y="1648786"/>
                    <a:pt x="0" y="1578642"/>
                    <a:pt x="0" y="1492116"/>
                  </a:cubicBezTo>
                  <a:lnTo>
                    <a:pt x="0" y="15667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059134"/>
                <a:satOff val="36540"/>
                <a:lumOff val="-22155"/>
                <a:alphaOff val="0"/>
              </a:schemeClr>
            </a:fillRef>
            <a:effectRef idx="0">
              <a:schemeClr val="accent3">
                <a:hueOff val="6059134"/>
                <a:satOff val="36540"/>
                <a:lumOff val="-221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896" tIns="716410" rIns="56896" bIns="386654" numCol="1" spcCol="1270" anchor="t" anchorCtr="1">
              <a:noAutofit/>
            </a:bodyPr>
            <a:lstStyle/>
            <a:p>
              <a:pPr marL="0" lvl="0" indent="0" algn="l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Limites : 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Coût matériel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Coût en ressource humaine </a:t>
              </a:r>
            </a:p>
            <a:p>
              <a:pPr marL="114300" lvl="2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(environ ½ journée / semaine)</a:t>
              </a:r>
            </a:p>
          </p:txBody>
        </p:sp>
        <p:sp>
          <p:nvSpPr>
            <p:cNvPr id="44" name="Ellipse 43" descr="Pouce en bas contour">
              <a:extLst>
                <a:ext uri="{FF2B5EF4-FFF2-40B4-BE49-F238E27FC236}">
                  <a16:creationId xmlns:a16="http://schemas.microsoft.com/office/drawing/2014/main" id="{789F752B-45F1-F952-AC99-2AA948B97058}"/>
                </a:ext>
              </a:extLst>
            </p:cNvPr>
            <p:cNvSpPr/>
            <p:nvPr/>
          </p:nvSpPr>
          <p:spPr>
            <a:xfrm>
              <a:off x="6863643" y="4673868"/>
              <a:ext cx="549045" cy="549045"/>
            </a:xfrm>
            <a:prstGeom prst="ellipse">
              <a:avLst/>
            </a:pr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50000"/>
                <a:hueOff val="5261928"/>
                <a:satOff val="-26997"/>
                <a:lumOff val="-489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Flèche : double flèche horizontale 44">
              <a:extLst>
                <a:ext uri="{FF2B5EF4-FFF2-40B4-BE49-F238E27FC236}">
                  <a16:creationId xmlns:a16="http://schemas.microsoft.com/office/drawing/2014/main" id="{1A43978F-11D7-CDE5-3B12-EABFDBBEA705}"/>
                </a:ext>
              </a:extLst>
            </p:cNvPr>
            <p:cNvSpPr/>
            <p:nvPr/>
          </p:nvSpPr>
          <p:spPr>
            <a:xfrm>
              <a:off x="5379293" y="6025866"/>
              <a:ext cx="2928481" cy="247317"/>
            </a:xfrm>
            <a:prstGeom prst="leftRightArrow">
              <a:avLst/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4" name="ZoneTexte 33">
            <a:extLst>
              <a:ext uri="{FF2B5EF4-FFF2-40B4-BE49-F238E27FC236}">
                <a16:creationId xmlns:a16="http://schemas.microsoft.com/office/drawing/2014/main" id="{7E403199-328D-87BD-FF3B-C0CAB96D555F}"/>
              </a:ext>
            </a:extLst>
          </p:cNvPr>
          <p:cNvSpPr txBox="1"/>
          <p:nvPr/>
        </p:nvSpPr>
        <p:spPr>
          <a:xfrm>
            <a:off x="8794084" y="4720931"/>
            <a:ext cx="3180868" cy="122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Il est intéressant de compléter des données de stabilité expérimentales par de données de vie réelle bien que cela soit chronophage.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Ce type d’étude peut permettre </a:t>
            </a:r>
            <a:r>
              <a:rPr lang="fr-FR" sz="900" i="1" dirty="0">
                <a:latin typeface="Arial" panose="020B0604020202020204" pitchFamily="34" charset="0"/>
                <a:cs typeface="Arial" panose="020B0604020202020204" pitchFamily="34" charset="0"/>
              </a:rPr>
              <a:t>in fine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des économies en ressources matérielles (réduction du nombre de destruction pour péremption) et en ressources humaines (réduction du nombre de campagne de production)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6D755F1-0FEA-463E-04EB-D1982D3BACF3}"/>
              </a:ext>
            </a:extLst>
          </p:cNvPr>
          <p:cNvSpPr txBox="1"/>
          <p:nvPr/>
        </p:nvSpPr>
        <p:spPr>
          <a:xfrm>
            <a:off x="4787134" y="6440394"/>
            <a:ext cx="7432481" cy="461665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Bibliographie indicative : </a:t>
            </a:r>
          </a:p>
          <a:p>
            <a:pPr algn="just"/>
            <a:r>
              <a:rPr lang="fr-FR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R. C. Lyon, J.S. Taylor, D. A. PORTER - 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Profiles Of Drug Products Extended Beyond Labeled Expiration Dates - journal of pharmaceutical sciences, vol. 95, no. 7, </a:t>
            </a:r>
            <a:r>
              <a:rPr lang="en-US" sz="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2006 </a:t>
            </a:r>
          </a:p>
          <a:p>
            <a:pPr algn="just"/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 Food &amp; drug administration - Expiration Dating Extension – </a:t>
            </a:r>
            <a:r>
              <a:rPr lang="en-US" sz="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https://www.fda.gov/emergency-preparedness-and-response/mcm-legal-regulatory-and-policy-framework/expiration-dating-extension</a:t>
            </a:r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fr-FR" sz="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Ministère des Affaires sociales et de la Santé</a:t>
            </a:r>
            <a:r>
              <a:rPr lang="en-US" sz="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sz="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Pour une bonne gestion des déchets produits par les établissements de santé et médico-sociaux - 2016</a:t>
            </a:r>
            <a:endParaRPr lang="fr-FR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68" name="Tableau 1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95339"/>
              </p:ext>
            </p:extLst>
          </p:nvPr>
        </p:nvGraphicFramePr>
        <p:xfrm>
          <a:off x="2334055" y="4683474"/>
          <a:ext cx="2724206" cy="1584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84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105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Stabilité chimique avant ouverture</a:t>
                      </a:r>
                    </a:p>
                    <a:p>
                      <a:pPr algn="ctr"/>
                      <a:r>
                        <a:rPr lang="fr-FR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dosage HPLC)</a:t>
                      </a:r>
                      <a:endParaRPr lang="fr-F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Stabilité microbiologique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(filtration sur membrane)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76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r>
                        <a:rPr lang="fr-FR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jours</a:t>
                      </a:r>
                      <a:endParaRPr lang="fr-F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31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Actuellement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Potentiellement 12 mois également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filtration</a:t>
                      </a:r>
                      <a:r>
                        <a:rPr lang="fr-FR" sz="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/3 réalisée)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35" name="ZoneTexte 2234">
            <a:extLst>
              <a:ext uri="{FF2B5EF4-FFF2-40B4-BE49-F238E27FC236}">
                <a16:creationId xmlns:a16="http://schemas.microsoft.com/office/drawing/2014/main" id="{71780D35-8094-4AF7-7CE4-E8A037236BA6}"/>
              </a:ext>
            </a:extLst>
          </p:cNvPr>
          <p:cNvSpPr txBox="1"/>
          <p:nvPr/>
        </p:nvSpPr>
        <p:spPr>
          <a:xfrm>
            <a:off x="2604199" y="6345486"/>
            <a:ext cx="20861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Figure 3 :  </a:t>
            </a:r>
          </a:p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Résultats préliminaires pour le collyre à la </a:t>
            </a:r>
            <a:r>
              <a:rPr lang="fr-FR" sz="700" dirty="0" err="1">
                <a:latin typeface="Arial" panose="020B0604020202020204" pitchFamily="34" charset="0"/>
                <a:cs typeface="Arial" panose="020B0604020202020204" pitchFamily="34" charset="0"/>
              </a:rPr>
              <a:t>ceftazidime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6" name="ZoneTexte 2235">
            <a:extLst>
              <a:ext uri="{FF2B5EF4-FFF2-40B4-BE49-F238E27FC236}">
                <a16:creationId xmlns:a16="http://schemas.microsoft.com/office/drawing/2014/main" id="{3402722A-11E6-BE3D-EEE4-C46DA613CDCE}"/>
              </a:ext>
            </a:extLst>
          </p:cNvPr>
          <p:cNvSpPr txBox="1"/>
          <p:nvPr/>
        </p:nvSpPr>
        <p:spPr>
          <a:xfrm>
            <a:off x="175198" y="4632619"/>
            <a:ext cx="21588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Depuis le lancement effectif de l’étude (janvier 2022),  5 spécialités de formes galéniques diverses (collyre, suspension buvable, crème) ont fait l’objet d’investigations .</a:t>
            </a:r>
          </a:p>
          <a:p>
            <a:pPr algn="just"/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En ce qui concerne le collyre de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ceftazidime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, nous estimons sur la base des résultats préliminaires (figure 3) que le nombre de campagne de production nécessaire pour couvrir le besoin annuel aurait pu être diminué par 2 et le nombre de périmés significativement diminué (réduction estimée à au moins 80%)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CFA8FA5-66DE-B289-A880-FE800FC10B9E}"/>
              </a:ext>
            </a:extLst>
          </p:cNvPr>
          <p:cNvGrpSpPr/>
          <p:nvPr/>
        </p:nvGrpSpPr>
        <p:grpSpPr>
          <a:xfrm>
            <a:off x="2410732" y="4963211"/>
            <a:ext cx="738713" cy="498791"/>
            <a:chOff x="5693157" y="1448679"/>
            <a:chExt cx="738713" cy="498791"/>
          </a:xfrm>
        </p:grpSpPr>
        <p:grpSp>
          <p:nvGrpSpPr>
            <p:cNvPr id="16" name="Groupe 15"/>
            <p:cNvGrpSpPr/>
            <p:nvPr/>
          </p:nvGrpSpPr>
          <p:grpSpPr>
            <a:xfrm>
              <a:off x="5693157" y="1448679"/>
              <a:ext cx="230729" cy="396441"/>
              <a:chOff x="4646840" y="4821804"/>
              <a:chExt cx="230729" cy="396441"/>
            </a:xfrm>
          </p:grpSpPr>
          <p:sp>
            <p:nvSpPr>
              <p:cNvPr id="1370" name="Freeform 74"/>
              <p:cNvSpPr>
                <a:spLocks/>
              </p:cNvSpPr>
              <p:nvPr/>
            </p:nvSpPr>
            <p:spPr bwMode="auto">
              <a:xfrm>
                <a:off x="4646840" y="4851652"/>
                <a:ext cx="230729" cy="366593"/>
              </a:xfrm>
              <a:custGeom>
                <a:avLst/>
                <a:gdLst>
                  <a:gd name="T0" fmla="*/ 2117 w 219"/>
                  <a:gd name="T1" fmla="*/ 5268 h 539"/>
                  <a:gd name="T2" fmla="*/ 2117 w 219"/>
                  <a:gd name="T3" fmla="*/ 0 h 539"/>
                  <a:gd name="T4" fmla="*/ 2117 w 219"/>
                  <a:gd name="T5" fmla="*/ 0 h 539"/>
                  <a:gd name="T6" fmla="*/ 1722 w 219"/>
                  <a:gd name="T7" fmla="*/ 35 h 539"/>
                  <a:gd name="T8" fmla="*/ 1314 w 219"/>
                  <a:gd name="T9" fmla="*/ 0 h 539"/>
                  <a:gd name="T10" fmla="*/ 1314 w 219"/>
                  <a:gd name="T11" fmla="*/ 0 h 539"/>
                  <a:gd name="T12" fmla="*/ 1314 w 219"/>
                  <a:gd name="T13" fmla="*/ 5268 h 539"/>
                  <a:gd name="T14" fmla="*/ 0 w 219"/>
                  <a:gd name="T15" fmla="*/ 8545 h 539"/>
                  <a:gd name="T16" fmla="*/ 658 w 219"/>
                  <a:gd name="T17" fmla="*/ 10022 h 539"/>
                  <a:gd name="T18" fmla="*/ 1722 w 219"/>
                  <a:gd name="T19" fmla="*/ 10214 h 539"/>
                  <a:gd name="T20" fmla="*/ 1722 w 219"/>
                  <a:gd name="T21" fmla="*/ 10214 h 539"/>
                  <a:gd name="T22" fmla="*/ 2788 w 219"/>
                  <a:gd name="T23" fmla="*/ 10022 h 539"/>
                  <a:gd name="T24" fmla="*/ 3431 w 219"/>
                  <a:gd name="T25" fmla="*/ 8545 h 539"/>
                  <a:gd name="T26" fmla="*/ 2117 w 219"/>
                  <a:gd name="T27" fmla="*/ 5268 h 5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9" h="539">
                    <a:moveTo>
                      <a:pt x="135" y="278"/>
                    </a:moveTo>
                    <a:cubicBezTo>
                      <a:pt x="135" y="0"/>
                      <a:pt x="135" y="0"/>
                      <a:pt x="135" y="0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29" y="1"/>
                      <a:pt x="120" y="2"/>
                      <a:pt x="110" y="2"/>
                    </a:cubicBezTo>
                    <a:cubicBezTo>
                      <a:pt x="99" y="2"/>
                      <a:pt x="90" y="1"/>
                      <a:pt x="84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4" y="278"/>
                      <a:pt x="84" y="278"/>
                      <a:pt x="84" y="278"/>
                    </a:cubicBezTo>
                    <a:cubicBezTo>
                      <a:pt x="84" y="324"/>
                      <a:pt x="0" y="354"/>
                      <a:pt x="0" y="451"/>
                    </a:cubicBezTo>
                    <a:cubicBezTo>
                      <a:pt x="0" y="489"/>
                      <a:pt x="28" y="521"/>
                      <a:pt x="42" y="529"/>
                    </a:cubicBezTo>
                    <a:cubicBezTo>
                      <a:pt x="54" y="536"/>
                      <a:pt x="73" y="539"/>
                      <a:pt x="110" y="539"/>
                    </a:cubicBezTo>
                    <a:cubicBezTo>
                      <a:pt x="110" y="539"/>
                      <a:pt x="110" y="539"/>
                      <a:pt x="110" y="539"/>
                    </a:cubicBezTo>
                    <a:cubicBezTo>
                      <a:pt x="147" y="539"/>
                      <a:pt x="165" y="536"/>
                      <a:pt x="178" y="529"/>
                    </a:cubicBezTo>
                    <a:cubicBezTo>
                      <a:pt x="191" y="521"/>
                      <a:pt x="219" y="489"/>
                      <a:pt x="219" y="451"/>
                    </a:cubicBezTo>
                    <a:cubicBezTo>
                      <a:pt x="219" y="354"/>
                      <a:pt x="135" y="324"/>
                      <a:pt x="135" y="278"/>
                    </a:cubicBezTo>
                    <a:close/>
                  </a:path>
                </a:pathLst>
              </a:custGeom>
              <a:solidFill>
                <a:srgbClr val="D9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1" name="Freeform 75"/>
              <p:cNvSpPr>
                <a:spLocks/>
              </p:cNvSpPr>
              <p:nvPr/>
            </p:nvSpPr>
            <p:spPr bwMode="auto">
              <a:xfrm>
                <a:off x="4646840" y="5074618"/>
                <a:ext cx="230729" cy="143627"/>
              </a:xfrm>
              <a:custGeom>
                <a:avLst/>
                <a:gdLst>
                  <a:gd name="T0" fmla="*/ 2535 w 219"/>
                  <a:gd name="T1" fmla="*/ 0 h 211"/>
                  <a:gd name="T2" fmla="*/ 2522 w 219"/>
                  <a:gd name="T3" fmla="*/ 0 h 211"/>
                  <a:gd name="T4" fmla="*/ 2567 w 219"/>
                  <a:gd name="T5" fmla="*/ 35 h 211"/>
                  <a:gd name="T6" fmla="*/ 1722 w 219"/>
                  <a:gd name="T7" fmla="*/ 205 h 211"/>
                  <a:gd name="T8" fmla="*/ 863 w 219"/>
                  <a:gd name="T9" fmla="*/ 35 h 211"/>
                  <a:gd name="T10" fmla="*/ 908 w 219"/>
                  <a:gd name="T11" fmla="*/ 0 h 211"/>
                  <a:gd name="T12" fmla="*/ 896 w 219"/>
                  <a:gd name="T13" fmla="*/ 0 h 211"/>
                  <a:gd name="T14" fmla="*/ 0 w 219"/>
                  <a:gd name="T15" fmla="*/ 2335 h 211"/>
                  <a:gd name="T16" fmla="*/ 658 w 219"/>
                  <a:gd name="T17" fmla="*/ 3816 h 211"/>
                  <a:gd name="T18" fmla="*/ 1722 w 219"/>
                  <a:gd name="T19" fmla="*/ 4008 h 211"/>
                  <a:gd name="T20" fmla="*/ 1722 w 219"/>
                  <a:gd name="T21" fmla="*/ 4008 h 211"/>
                  <a:gd name="T22" fmla="*/ 2788 w 219"/>
                  <a:gd name="T23" fmla="*/ 3816 h 211"/>
                  <a:gd name="T24" fmla="*/ 3431 w 219"/>
                  <a:gd name="T25" fmla="*/ 2335 h 211"/>
                  <a:gd name="T26" fmla="*/ 2535 w 219"/>
                  <a:gd name="T27" fmla="*/ 0 h 2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9" h="211">
                    <a:moveTo>
                      <a:pt x="162" y="0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163" y="1"/>
                      <a:pt x="164" y="1"/>
                      <a:pt x="164" y="2"/>
                    </a:cubicBezTo>
                    <a:cubicBezTo>
                      <a:pt x="164" y="7"/>
                      <a:pt x="140" y="11"/>
                      <a:pt x="110" y="11"/>
                    </a:cubicBezTo>
                    <a:cubicBezTo>
                      <a:pt x="80" y="11"/>
                      <a:pt x="55" y="7"/>
                      <a:pt x="55" y="2"/>
                    </a:cubicBezTo>
                    <a:cubicBezTo>
                      <a:pt x="55" y="1"/>
                      <a:pt x="56" y="1"/>
                      <a:pt x="58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32" y="28"/>
                      <a:pt x="0" y="63"/>
                      <a:pt x="0" y="123"/>
                    </a:cubicBezTo>
                    <a:cubicBezTo>
                      <a:pt x="0" y="161"/>
                      <a:pt x="28" y="193"/>
                      <a:pt x="42" y="201"/>
                    </a:cubicBezTo>
                    <a:cubicBezTo>
                      <a:pt x="54" y="208"/>
                      <a:pt x="73" y="211"/>
                      <a:pt x="110" y="211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47" y="211"/>
                      <a:pt x="165" y="208"/>
                      <a:pt x="178" y="201"/>
                    </a:cubicBezTo>
                    <a:cubicBezTo>
                      <a:pt x="191" y="193"/>
                      <a:pt x="219" y="161"/>
                      <a:pt x="219" y="123"/>
                    </a:cubicBezTo>
                    <a:cubicBezTo>
                      <a:pt x="219" y="63"/>
                      <a:pt x="187" y="28"/>
                      <a:pt x="162" y="0"/>
                    </a:cubicBezTo>
                    <a:close/>
                  </a:path>
                </a:pathLst>
              </a:custGeom>
              <a:solidFill>
                <a:srgbClr val="628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2" name="Oval 76"/>
              <p:cNvSpPr>
                <a:spLocks noChangeArrowheads="1"/>
              </p:cNvSpPr>
              <p:nvPr/>
            </p:nvSpPr>
            <p:spPr bwMode="auto">
              <a:xfrm>
                <a:off x="4704943" y="5070536"/>
                <a:ext cx="114943" cy="11735"/>
              </a:xfrm>
              <a:prstGeom prst="ellipse">
                <a:avLst/>
              </a:prstGeom>
              <a:solidFill>
                <a:srgbClr val="8BA7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73" name="Oval 77"/>
              <p:cNvSpPr>
                <a:spLocks noChangeArrowheads="1"/>
              </p:cNvSpPr>
              <p:nvPr/>
            </p:nvSpPr>
            <p:spPr bwMode="auto">
              <a:xfrm>
                <a:off x="4704943" y="5070536"/>
                <a:ext cx="114943" cy="11735"/>
              </a:xfrm>
              <a:prstGeom prst="ellipse">
                <a:avLst/>
              </a:pr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74" name="Oval 78"/>
              <p:cNvSpPr>
                <a:spLocks noChangeArrowheads="1"/>
              </p:cNvSpPr>
              <p:nvPr/>
            </p:nvSpPr>
            <p:spPr bwMode="auto">
              <a:xfrm>
                <a:off x="4715469" y="4821804"/>
                <a:ext cx="93892" cy="8674"/>
              </a:xfrm>
              <a:prstGeom prst="ellipse">
                <a:avLst/>
              </a:prstGeom>
              <a:solidFill>
                <a:srgbClr val="E6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75" name="Freeform 79"/>
              <p:cNvSpPr>
                <a:spLocks/>
              </p:cNvSpPr>
              <p:nvPr/>
            </p:nvSpPr>
            <p:spPr bwMode="auto">
              <a:xfrm>
                <a:off x="4715469" y="4826396"/>
                <a:ext cx="93892" cy="10204"/>
              </a:xfrm>
              <a:custGeom>
                <a:avLst/>
                <a:gdLst>
                  <a:gd name="T0" fmla="*/ 1401 w 89"/>
                  <a:gd name="T1" fmla="*/ 149 h 15"/>
                  <a:gd name="T2" fmla="*/ 709 w 89"/>
                  <a:gd name="T3" fmla="*/ 285 h 15"/>
                  <a:gd name="T4" fmla="*/ 0 w 89"/>
                  <a:gd name="T5" fmla="*/ 149 h 15"/>
                  <a:gd name="T6" fmla="*/ 0 w 89"/>
                  <a:gd name="T7" fmla="*/ 0 h 15"/>
                  <a:gd name="T8" fmla="*/ 709 w 89"/>
                  <a:gd name="T9" fmla="*/ 115 h 15"/>
                  <a:gd name="T10" fmla="*/ 1401 w 89"/>
                  <a:gd name="T11" fmla="*/ 0 h 15"/>
                  <a:gd name="T12" fmla="*/ 1401 w 89"/>
                  <a:gd name="T13" fmla="*/ 149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" h="15">
                    <a:moveTo>
                      <a:pt x="89" y="8"/>
                    </a:moveTo>
                    <a:cubicBezTo>
                      <a:pt x="89" y="12"/>
                      <a:pt x="69" y="15"/>
                      <a:pt x="45" y="15"/>
                    </a:cubicBezTo>
                    <a:cubicBezTo>
                      <a:pt x="20" y="15"/>
                      <a:pt x="0" y="12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0" y="6"/>
                      <a:pt x="45" y="6"/>
                    </a:cubicBezTo>
                    <a:cubicBezTo>
                      <a:pt x="69" y="6"/>
                      <a:pt x="89" y="3"/>
                      <a:pt x="89" y="0"/>
                    </a:cubicBezTo>
                    <a:lnTo>
                      <a:pt x="89" y="8"/>
                    </a:lnTo>
                    <a:close/>
                  </a:path>
                </a:pathLst>
              </a:custGeom>
              <a:solidFill>
                <a:srgbClr val="C2E8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6" name="Freeform 80"/>
              <p:cNvSpPr>
                <a:spLocks/>
              </p:cNvSpPr>
              <p:nvPr/>
            </p:nvSpPr>
            <p:spPr bwMode="auto">
              <a:xfrm>
                <a:off x="4725995" y="4844764"/>
                <a:ext cx="72840" cy="8164"/>
              </a:xfrm>
              <a:custGeom>
                <a:avLst/>
                <a:gdLst>
                  <a:gd name="T0" fmla="*/ 1088 w 69"/>
                  <a:gd name="T1" fmla="*/ 136 h 12"/>
                  <a:gd name="T2" fmla="*/ 554 w 69"/>
                  <a:gd name="T3" fmla="*/ 227 h 12"/>
                  <a:gd name="T4" fmla="*/ 0 w 69"/>
                  <a:gd name="T5" fmla="*/ 136 h 12"/>
                  <a:gd name="T6" fmla="*/ 0 w 69"/>
                  <a:gd name="T7" fmla="*/ 0 h 12"/>
                  <a:gd name="T8" fmla="*/ 554 w 69"/>
                  <a:gd name="T9" fmla="*/ 93 h 12"/>
                  <a:gd name="T10" fmla="*/ 1088 w 69"/>
                  <a:gd name="T11" fmla="*/ 0 h 12"/>
                  <a:gd name="T12" fmla="*/ 1088 w 69"/>
                  <a:gd name="T13" fmla="*/ 13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12">
                    <a:moveTo>
                      <a:pt x="69" y="7"/>
                    </a:moveTo>
                    <a:cubicBezTo>
                      <a:pt x="69" y="10"/>
                      <a:pt x="54" y="12"/>
                      <a:pt x="35" y="12"/>
                    </a:cubicBezTo>
                    <a:cubicBezTo>
                      <a:pt x="16" y="12"/>
                      <a:pt x="0" y="10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6" y="5"/>
                      <a:pt x="35" y="5"/>
                    </a:cubicBezTo>
                    <a:cubicBezTo>
                      <a:pt x="54" y="5"/>
                      <a:pt x="69" y="3"/>
                      <a:pt x="69" y="0"/>
                    </a:cubicBezTo>
                    <a:lnTo>
                      <a:pt x="69" y="7"/>
                    </a:lnTo>
                    <a:close/>
                  </a:path>
                </a:pathLst>
              </a:custGeom>
              <a:solidFill>
                <a:srgbClr val="C2E8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7" name="Freeform 81"/>
              <p:cNvSpPr>
                <a:spLocks/>
              </p:cNvSpPr>
              <p:nvPr/>
            </p:nvSpPr>
            <p:spPr bwMode="auto">
              <a:xfrm>
                <a:off x="4738626" y="4836090"/>
                <a:ext cx="47577" cy="10204"/>
              </a:xfrm>
              <a:custGeom>
                <a:avLst/>
                <a:gdLst>
                  <a:gd name="T0" fmla="*/ 367 w 45"/>
                  <a:gd name="T1" fmla="*/ 285 h 15"/>
                  <a:gd name="T2" fmla="*/ 713 w 45"/>
                  <a:gd name="T3" fmla="*/ 248 h 15"/>
                  <a:gd name="T4" fmla="*/ 713 w 45"/>
                  <a:gd name="T5" fmla="*/ 0 h 15"/>
                  <a:gd name="T6" fmla="*/ 367 w 45"/>
                  <a:gd name="T7" fmla="*/ 21 h 15"/>
                  <a:gd name="T8" fmla="*/ 0 w 45"/>
                  <a:gd name="T9" fmla="*/ 0 h 15"/>
                  <a:gd name="T10" fmla="*/ 0 w 45"/>
                  <a:gd name="T11" fmla="*/ 248 h 15"/>
                  <a:gd name="T12" fmla="*/ 367 w 45"/>
                  <a:gd name="T13" fmla="*/ 28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15">
                    <a:moveTo>
                      <a:pt x="23" y="15"/>
                    </a:moveTo>
                    <a:cubicBezTo>
                      <a:pt x="31" y="15"/>
                      <a:pt x="39" y="14"/>
                      <a:pt x="45" y="1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8" y="1"/>
                      <a:pt x="31" y="1"/>
                      <a:pt x="23" y="1"/>
                    </a:cubicBezTo>
                    <a:cubicBezTo>
                      <a:pt x="15" y="1"/>
                      <a:pt x="7" y="1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6" y="14"/>
                      <a:pt x="14" y="15"/>
                      <a:pt x="23" y="15"/>
                    </a:cubicBezTo>
                    <a:close/>
                  </a:path>
                </a:pathLst>
              </a:custGeom>
              <a:solidFill>
                <a:srgbClr val="ED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8" name="Freeform 82"/>
              <p:cNvSpPr>
                <a:spLocks/>
              </p:cNvSpPr>
              <p:nvPr/>
            </p:nvSpPr>
            <p:spPr bwMode="auto">
              <a:xfrm>
                <a:off x="4738626" y="4852417"/>
                <a:ext cx="47577" cy="20919"/>
              </a:xfrm>
              <a:custGeom>
                <a:avLst/>
                <a:gdLst>
                  <a:gd name="T0" fmla="*/ 367 w 45"/>
                  <a:gd name="T1" fmla="*/ 21 h 31"/>
                  <a:gd name="T2" fmla="*/ 0 w 45"/>
                  <a:gd name="T3" fmla="*/ 0 h 31"/>
                  <a:gd name="T4" fmla="*/ 0 w 45"/>
                  <a:gd name="T5" fmla="*/ 518 h 31"/>
                  <a:gd name="T6" fmla="*/ 367 w 45"/>
                  <a:gd name="T7" fmla="*/ 574 h 31"/>
                  <a:gd name="T8" fmla="*/ 713 w 45"/>
                  <a:gd name="T9" fmla="*/ 518 h 31"/>
                  <a:gd name="T10" fmla="*/ 713 w 45"/>
                  <a:gd name="T11" fmla="*/ 0 h 31"/>
                  <a:gd name="T12" fmla="*/ 367 w 45"/>
                  <a:gd name="T13" fmla="*/ 2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1">
                    <a:moveTo>
                      <a:pt x="23" y="1"/>
                    </a:moveTo>
                    <a:cubicBezTo>
                      <a:pt x="14" y="1"/>
                      <a:pt x="6" y="1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6" y="30"/>
                      <a:pt x="14" y="31"/>
                      <a:pt x="23" y="31"/>
                    </a:cubicBezTo>
                    <a:cubicBezTo>
                      <a:pt x="31" y="31"/>
                      <a:pt x="40" y="30"/>
                      <a:pt x="45" y="28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9" y="1"/>
                      <a:pt x="31" y="1"/>
                      <a:pt x="23" y="1"/>
                    </a:cubicBezTo>
                    <a:close/>
                  </a:path>
                </a:pathLst>
              </a:custGeom>
              <a:solidFill>
                <a:srgbClr val="ED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79" name="Freeform 83"/>
              <p:cNvSpPr>
                <a:spLocks/>
              </p:cNvSpPr>
              <p:nvPr/>
            </p:nvSpPr>
            <p:spPr bwMode="auto">
              <a:xfrm>
                <a:off x="4725995" y="4842213"/>
                <a:ext cx="72840" cy="6123"/>
              </a:xfrm>
              <a:custGeom>
                <a:avLst/>
                <a:gdLst>
                  <a:gd name="T0" fmla="*/ 900 w 69"/>
                  <a:gd name="T1" fmla="*/ 0 h 9"/>
                  <a:gd name="T2" fmla="*/ 900 w 69"/>
                  <a:gd name="T3" fmla="*/ 77 h 9"/>
                  <a:gd name="T4" fmla="*/ 554 w 69"/>
                  <a:gd name="T5" fmla="*/ 115 h 9"/>
                  <a:gd name="T6" fmla="*/ 188 w 69"/>
                  <a:gd name="T7" fmla="*/ 77 h 9"/>
                  <a:gd name="T8" fmla="*/ 188 w 69"/>
                  <a:gd name="T9" fmla="*/ 0 h 9"/>
                  <a:gd name="T10" fmla="*/ 0 w 69"/>
                  <a:gd name="T11" fmla="*/ 77 h 9"/>
                  <a:gd name="T12" fmla="*/ 554 w 69"/>
                  <a:gd name="T13" fmla="*/ 171 h 9"/>
                  <a:gd name="T14" fmla="*/ 1088 w 69"/>
                  <a:gd name="T15" fmla="*/ 77 h 9"/>
                  <a:gd name="T16" fmla="*/ 900 w 69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9" h="9">
                    <a:moveTo>
                      <a:pt x="57" y="0"/>
                    </a:moveTo>
                    <a:cubicBezTo>
                      <a:pt x="57" y="4"/>
                      <a:pt x="57" y="4"/>
                      <a:pt x="57" y="4"/>
                    </a:cubicBezTo>
                    <a:cubicBezTo>
                      <a:pt x="51" y="5"/>
                      <a:pt x="43" y="6"/>
                      <a:pt x="35" y="6"/>
                    </a:cubicBezTo>
                    <a:cubicBezTo>
                      <a:pt x="26" y="6"/>
                      <a:pt x="18" y="5"/>
                      <a:pt x="12" y="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1"/>
                      <a:pt x="0" y="3"/>
                      <a:pt x="0" y="4"/>
                    </a:cubicBezTo>
                    <a:cubicBezTo>
                      <a:pt x="0" y="7"/>
                      <a:pt x="16" y="9"/>
                      <a:pt x="35" y="9"/>
                    </a:cubicBezTo>
                    <a:cubicBezTo>
                      <a:pt x="54" y="9"/>
                      <a:pt x="69" y="7"/>
                      <a:pt x="69" y="4"/>
                    </a:cubicBezTo>
                    <a:cubicBezTo>
                      <a:pt x="69" y="3"/>
                      <a:pt x="64" y="1"/>
                      <a:pt x="57" y="0"/>
                    </a:cubicBezTo>
                    <a:close/>
                  </a:path>
                </a:pathLst>
              </a:custGeom>
              <a:solidFill>
                <a:srgbClr val="E6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0" name="Oval 84"/>
              <p:cNvSpPr>
                <a:spLocks noChangeArrowheads="1"/>
              </p:cNvSpPr>
              <p:nvPr/>
            </p:nvSpPr>
            <p:spPr bwMode="auto">
              <a:xfrm>
                <a:off x="4693154" y="5199877"/>
                <a:ext cx="138101" cy="13521"/>
              </a:xfrm>
              <a:prstGeom prst="ellipse">
                <a:avLst/>
              </a:prstGeom>
              <a:solidFill>
                <a:srgbClr val="4277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81" name="Freeform 85"/>
              <p:cNvSpPr>
                <a:spLocks/>
              </p:cNvSpPr>
              <p:nvPr/>
            </p:nvSpPr>
            <p:spPr bwMode="auto">
              <a:xfrm>
                <a:off x="4653156" y="4853693"/>
                <a:ext cx="94734" cy="304601"/>
              </a:xfrm>
              <a:custGeom>
                <a:avLst/>
                <a:gdLst>
                  <a:gd name="T0" fmla="*/ 1313 w 90"/>
                  <a:gd name="T1" fmla="*/ 0 h 448"/>
                  <a:gd name="T2" fmla="*/ 1408 w 90"/>
                  <a:gd name="T3" fmla="*/ 5264 h 448"/>
                  <a:gd name="T4" fmla="*/ 0 w 90"/>
                  <a:gd name="T5" fmla="*/ 8481 h 448"/>
                  <a:gd name="T6" fmla="*/ 1300 w 90"/>
                  <a:gd name="T7" fmla="*/ 5242 h 448"/>
                  <a:gd name="T8" fmla="*/ 1313 w 90"/>
                  <a:gd name="T9" fmla="*/ 0 h 4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448">
                    <a:moveTo>
                      <a:pt x="84" y="0"/>
                    </a:moveTo>
                    <a:cubicBezTo>
                      <a:pt x="90" y="278"/>
                      <a:pt x="90" y="278"/>
                      <a:pt x="90" y="278"/>
                    </a:cubicBezTo>
                    <a:cubicBezTo>
                      <a:pt x="90" y="346"/>
                      <a:pt x="0" y="351"/>
                      <a:pt x="0" y="448"/>
                    </a:cubicBezTo>
                    <a:cubicBezTo>
                      <a:pt x="0" y="351"/>
                      <a:pt x="83" y="323"/>
                      <a:pt x="83" y="277"/>
                    </a:cubicBez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2" name="Freeform 86"/>
              <p:cNvSpPr>
                <a:spLocks/>
              </p:cNvSpPr>
              <p:nvPr/>
            </p:nvSpPr>
            <p:spPr bwMode="auto">
              <a:xfrm>
                <a:off x="4765994" y="4852417"/>
                <a:ext cx="49683" cy="227813"/>
              </a:xfrm>
              <a:custGeom>
                <a:avLst/>
                <a:gdLst>
                  <a:gd name="T0" fmla="*/ 743 w 47"/>
                  <a:gd name="T1" fmla="*/ 6267 h 335"/>
                  <a:gd name="T2" fmla="*/ 239 w 47"/>
                  <a:gd name="T3" fmla="*/ 5243 h 335"/>
                  <a:gd name="T4" fmla="*/ 239 w 47"/>
                  <a:gd name="T5" fmla="*/ 0 h 335"/>
                  <a:gd name="T6" fmla="*/ 239 w 47"/>
                  <a:gd name="T7" fmla="*/ 0 h 335"/>
                  <a:gd name="T8" fmla="*/ 0 w 47"/>
                  <a:gd name="T9" fmla="*/ 5302 h 335"/>
                  <a:gd name="T10" fmla="*/ 442 w 47"/>
                  <a:gd name="T11" fmla="*/ 6344 h 335"/>
                  <a:gd name="T12" fmla="*/ 743 w 47"/>
                  <a:gd name="T13" fmla="*/ 6267 h 3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335">
                    <a:moveTo>
                      <a:pt x="47" y="331"/>
                    </a:moveTo>
                    <a:cubicBezTo>
                      <a:pt x="30" y="312"/>
                      <a:pt x="15" y="296"/>
                      <a:pt x="15" y="277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8" y="18"/>
                      <a:pt x="0" y="280"/>
                      <a:pt x="0" y="280"/>
                    </a:cubicBezTo>
                    <a:cubicBezTo>
                      <a:pt x="0" y="301"/>
                      <a:pt x="14" y="315"/>
                      <a:pt x="28" y="335"/>
                    </a:cubicBezTo>
                    <a:cubicBezTo>
                      <a:pt x="37" y="334"/>
                      <a:pt x="43" y="333"/>
                      <a:pt x="47" y="331"/>
                    </a:cubicBezTo>
                    <a:close/>
                  </a:path>
                </a:pathLst>
              </a:custGeom>
              <a:solidFill>
                <a:srgbClr val="B0E2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3" name="Freeform 87"/>
              <p:cNvSpPr>
                <a:spLocks/>
              </p:cNvSpPr>
              <p:nvPr/>
            </p:nvSpPr>
            <p:spPr bwMode="auto">
              <a:xfrm>
                <a:off x="4780730" y="5040688"/>
                <a:ext cx="34946" cy="38011"/>
              </a:xfrm>
              <a:custGeom>
                <a:avLst/>
                <a:gdLst>
                  <a:gd name="T0" fmla="*/ 526 w 33"/>
                  <a:gd name="T1" fmla="*/ 1019 h 56"/>
                  <a:gd name="T2" fmla="*/ 506 w 33"/>
                  <a:gd name="T3" fmla="*/ 1019 h 56"/>
                  <a:gd name="T4" fmla="*/ 20 w 33"/>
                  <a:gd name="T5" fmla="*/ 0 h 56"/>
                  <a:gd name="T6" fmla="*/ 0 w 33"/>
                  <a:gd name="T7" fmla="*/ 21 h 56"/>
                  <a:gd name="T8" fmla="*/ 430 w 33"/>
                  <a:gd name="T9" fmla="*/ 1054 h 56"/>
                  <a:gd name="T10" fmla="*/ 526 w 33"/>
                  <a:gd name="T11" fmla="*/ 1019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" h="56">
                    <a:moveTo>
                      <a:pt x="33" y="54"/>
                    </a:moveTo>
                    <a:cubicBezTo>
                      <a:pt x="32" y="53"/>
                      <a:pt x="32" y="54"/>
                      <a:pt x="32" y="54"/>
                    </a:cubicBezTo>
                    <a:cubicBezTo>
                      <a:pt x="15" y="35"/>
                      <a:pt x="1" y="18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0"/>
                      <a:pt x="10" y="36"/>
                      <a:pt x="27" y="56"/>
                    </a:cubicBezTo>
                    <a:cubicBezTo>
                      <a:pt x="29" y="55"/>
                      <a:pt x="31" y="55"/>
                      <a:pt x="33" y="54"/>
                    </a:cubicBezTo>
                    <a:close/>
                  </a:path>
                </a:pathLst>
              </a:custGeom>
              <a:solidFill>
                <a:srgbClr val="79CD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4" name="Freeform 88"/>
              <p:cNvSpPr>
                <a:spLocks/>
              </p:cNvSpPr>
              <p:nvPr/>
            </p:nvSpPr>
            <p:spPr bwMode="auto">
              <a:xfrm>
                <a:off x="4788309" y="5079465"/>
                <a:ext cx="82102" cy="138015"/>
              </a:xfrm>
              <a:custGeom>
                <a:avLst/>
                <a:gdLst>
                  <a:gd name="T0" fmla="*/ 1220 w 78"/>
                  <a:gd name="T1" fmla="*/ 2193 h 203"/>
                  <a:gd name="T2" fmla="*/ 438 w 78"/>
                  <a:gd name="T3" fmla="*/ 0 h 203"/>
                  <a:gd name="T4" fmla="*/ 145 w 78"/>
                  <a:gd name="T5" fmla="*/ 56 h 203"/>
                  <a:gd name="T6" fmla="*/ 688 w 78"/>
                  <a:gd name="T7" fmla="*/ 2060 h 203"/>
                  <a:gd name="T8" fmla="*/ 270 w 78"/>
                  <a:gd name="T9" fmla="*/ 3635 h 203"/>
                  <a:gd name="T10" fmla="*/ 0 w 78"/>
                  <a:gd name="T11" fmla="*/ 3843 h 203"/>
                  <a:gd name="T12" fmla="*/ 583 w 78"/>
                  <a:gd name="T13" fmla="*/ 3672 h 203"/>
                  <a:gd name="T14" fmla="*/ 1220 w 78"/>
                  <a:gd name="T15" fmla="*/ 2193 h 2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8" h="203">
                    <a:moveTo>
                      <a:pt x="78" y="116"/>
                    </a:moveTo>
                    <a:cubicBezTo>
                      <a:pt x="78" y="60"/>
                      <a:pt x="51" y="27"/>
                      <a:pt x="28" y="0"/>
                    </a:cubicBezTo>
                    <a:cubicBezTo>
                      <a:pt x="24" y="1"/>
                      <a:pt x="17" y="3"/>
                      <a:pt x="9" y="3"/>
                    </a:cubicBezTo>
                    <a:cubicBezTo>
                      <a:pt x="26" y="27"/>
                      <a:pt x="44" y="56"/>
                      <a:pt x="44" y="109"/>
                    </a:cubicBezTo>
                    <a:cubicBezTo>
                      <a:pt x="44" y="147"/>
                      <a:pt x="33" y="179"/>
                      <a:pt x="17" y="192"/>
                    </a:cubicBezTo>
                    <a:cubicBezTo>
                      <a:pt x="12" y="196"/>
                      <a:pt x="7" y="200"/>
                      <a:pt x="0" y="203"/>
                    </a:cubicBezTo>
                    <a:cubicBezTo>
                      <a:pt x="17" y="201"/>
                      <a:pt x="28" y="198"/>
                      <a:pt x="37" y="194"/>
                    </a:cubicBezTo>
                    <a:cubicBezTo>
                      <a:pt x="50" y="186"/>
                      <a:pt x="78" y="154"/>
                      <a:pt x="78" y="116"/>
                    </a:cubicBezTo>
                    <a:close/>
                  </a:path>
                </a:pathLst>
              </a:custGeom>
              <a:solidFill>
                <a:srgbClr val="4679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5" name="Freeform 89"/>
              <p:cNvSpPr>
                <a:spLocks/>
              </p:cNvSpPr>
              <p:nvPr/>
            </p:nvSpPr>
            <p:spPr bwMode="auto">
              <a:xfrm>
                <a:off x="4810203" y="5079465"/>
                <a:ext cx="60208" cy="87758"/>
              </a:xfrm>
              <a:custGeom>
                <a:avLst/>
                <a:gdLst>
                  <a:gd name="T0" fmla="*/ 881 w 57"/>
                  <a:gd name="T1" fmla="*/ 2445 h 129"/>
                  <a:gd name="T2" fmla="*/ 901 w 57"/>
                  <a:gd name="T3" fmla="*/ 2197 h 129"/>
                  <a:gd name="T4" fmla="*/ 95 w 57"/>
                  <a:gd name="T5" fmla="*/ 0 h 129"/>
                  <a:gd name="T6" fmla="*/ 0 w 57"/>
                  <a:gd name="T7" fmla="*/ 35 h 129"/>
                  <a:gd name="T8" fmla="*/ 0 w 57"/>
                  <a:gd name="T9" fmla="*/ 21 h 129"/>
                  <a:gd name="T10" fmla="*/ 868 w 57"/>
                  <a:gd name="T11" fmla="*/ 2197 h 129"/>
                  <a:gd name="T12" fmla="*/ 850 w 57"/>
                  <a:gd name="T13" fmla="*/ 2445 h 129"/>
                  <a:gd name="T14" fmla="*/ 881 w 57"/>
                  <a:gd name="T15" fmla="*/ 2445 h 1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" h="129">
                    <a:moveTo>
                      <a:pt x="56" y="129"/>
                    </a:moveTo>
                    <a:cubicBezTo>
                      <a:pt x="57" y="125"/>
                      <a:pt x="57" y="120"/>
                      <a:pt x="57" y="116"/>
                    </a:cubicBezTo>
                    <a:cubicBezTo>
                      <a:pt x="57" y="60"/>
                      <a:pt x="29" y="27"/>
                      <a:pt x="6" y="0"/>
                    </a:cubicBezTo>
                    <a:cubicBezTo>
                      <a:pt x="4" y="1"/>
                      <a:pt x="3" y="1"/>
                      <a:pt x="0" y="2"/>
                    </a:cubicBezTo>
                    <a:cubicBezTo>
                      <a:pt x="1" y="2"/>
                      <a:pt x="0" y="0"/>
                      <a:pt x="0" y="1"/>
                    </a:cubicBezTo>
                    <a:cubicBezTo>
                      <a:pt x="24" y="28"/>
                      <a:pt x="51" y="58"/>
                      <a:pt x="55" y="116"/>
                    </a:cubicBezTo>
                    <a:cubicBezTo>
                      <a:pt x="56" y="120"/>
                      <a:pt x="55" y="125"/>
                      <a:pt x="54" y="129"/>
                    </a:cubicBezTo>
                    <a:lnTo>
                      <a:pt x="56" y="129"/>
                    </a:lnTo>
                    <a:close/>
                  </a:path>
                </a:pathLst>
              </a:custGeom>
              <a:solidFill>
                <a:srgbClr val="145A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6" name="Freeform 90"/>
              <p:cNvSpPr>
                <a:spLocks/>
              </p:cNvSpPr>
              <p:nvPr/>
            </p:nvSpPr>
            <p:spPr bwMode="auto">
              <a:xfrm>
                <a:off x="4780730" y="4861091"/>
                <a:ext cx="91786" cy="336745"/>
              </a:xfrm>
              <a:custGeom>
                <a:avLst/>
                <a:gdLst>
                  <a:gd name="T0" fmla="*/ 20 w 87"/>
                  <a:gd name="T1" fmla="*/ 0 h 495"/>
                  <a:gd name="T2" fmla="*/ 0 w 87"/>
                  <a:gd name="T3" fmla="*/ 5005 h 495"/>
                  <a:gd name="T4" fmla="*/ 471 w 87"/>
                  <a:gd name="T5" fmla="*/ 6051 h 495"/>
                  <a:gd name="T6" fmla="*/ 1305 w 87"/>
                  <a:gd name="T7" fmla="*/ 8285 h 495"/>
                  <a:gd name="T8" fmla="*/ 1005 w 87"/>
                  <a:gd name="T9" fmla="*/ 9387 h 495"/>
                  <a:gd name="T10" fmla="*/ 1005 w 87"/>
                  <a:gd name="T11" fmla="*/ 9387 h 495"/>
                  <a:gd name="T12" fmla="*/ 1368 w 87"/>
                  <a:gd name="T13" fmla="*/ 8285 h 495"/>
                  <a:gd name="T14" fmla="*/ 521 w 87"/>
                  <a:gd name="T15" fmla="*/ 6008 h 495"/>
                  <a:gd name="T16" fmla="*/ 50 w 87"/>
                  <a:gd name="T17" fmla="*/ 5005 h 495"/>
                  <a:gd name="T18" fmla="*/ 20 w 87"/>
                  <a:gd name="T19" fmla="*/ 0 h 4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7" h="495">
                    <a:moveTo>
                      <a:pt x="1" y="0"/>
                    </a:moveTo>
                    <a:cubicBezTo>
                      <a:pt x="0" y="264"/>
                      <a:pt x="0" y="264"/>
                      <a:pt x="0" y="264"/>
                    </a:cubicBezTo>
                    <a:cubicBezTo>
                      <a:pt x="0" y="283"/>
                      <a:pt x="14" y="300"/>
                      <a:pt x="30" y="319"/>
                    </a:cubicBezTo>
                    <a:cubicBezTo>
                      <a:pt x="54" y="346"/>
                      <a:pt x="83" y="380"/>
                      <a:pt x="83" y="437"/>
                    </a:cubicBezTo>
                    <a:cubicBezTo>
                      <a:pt x="83" y="463"/>
                      <a:pt x="72" y="485"/>
                      <a:pt x="64" y="495"/>
                    </a:cubicBezTo>
                    <a:cubicBezTo>
                      <a:pt x="64" y="495"/>
                      <a:pt x="64" y="495"/>
                      <a:pt x="64" y="495"/>
                    </a:cubicBezTo>
                    <a:cubicBezTo>
                      <a:pt x="72" y="484"/>
                      <a:pt x="87" y="464"/>
                      <a:pt x="87" y="437"/>
                    </a:cubicBezTo>
                    <a:cubicBezTo>
                      <a:pt x="87" y="379"/>
                      <a:pt x="57" y="344"/>
                      <a:pt x="33" y="317"/>
                    </a:cubicBezTo>
                    <a:cubicBezTo>
                      <a:pt x="17" y="298"/>
                      <a:pt x="3" y="282"/>
                      <a:pt x="3" y="264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7" name="Freeform 91"/>
              <p:cNvSpPr>
                <a:spLocks/>
              </p:cNvSpPr>
              <p:nvPr/>
            </p:nvSpPr>
            <p:spPr bwMode="auto">
              <a:xfrm>
                <a:off x="4667050" y="5101149"/>
                <a:ext cx="39999" cy="97962"/>
              </a:xfrm>
              <a:custGeom>
                <a:avLst/>
                <a:gdLst>
                  <a:gd name="T0" fmla="*/ 408 w 38"/>
                  <a:gd name="T1" fmla="*/ 2731 h 144"/>
                  <a:gd name="T2" fmla="*/ 595 w 38"/>
                  <a:gd name="T3" fmla="*/ 0 h 144"/>
                  <a:gd name="T4" fmla="*/ 408 w 38"/>
                  <a:gd name="T5" fmla="*/ 2731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144">
                    <a:moveTo>
                      <a:pt x="26" y="144"/>
                    </a:moveTo>
                    <a:cubicBezTo>
                      <a:pt x="0" y="121"/>
                      <a:pt x="9" y="26"/>
                      <a:pt x="38" y="0"/>
                    </a:cubicBezTo>
                    <a:cubicBezTo>
                      <a:pt x="25" y="18"/>
                      <a:pt x="5" y="102"/>
                      <a:pt x="26" y="144"/>
                    </a:cubicBezTo>
                    <a:close/>
                  </a:path>
                </a:pathLst>
              </a:custGeom>
              <a:solidFill>
                <a:srgbClr val="8AA7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8" name="Freeform 92"/>
              <p:cNvSpPr>
                <a:spLocks/>
              </p:cNvSpPr>
              <p:nvPr/>
            </p:nvSpPr>
            <p:spPr bwMode="auto">
              <a:xfrm>
                <a:off x="4652313" y="5154978"/>
                <a:ext cx="36630" cy="50257"/>
              </a:xfrm>
              <a:custGeom>
                <a:avLst/>
                <a:gdLst>
                  <a:gd name="T0" fmla="*/ 30 w 35"/>
                  <a:gd name="T1" fmla="*/ 0 h 74"/>
                  <a:gd name="T2" fmla="*/ 537 w 35"/>
                  <a:gd name="T3" fmla="*/ 1395 h 74"/>
                  <a:gd name="T4" fmla="*/ 30 w 35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74">
                    <a:moveTo>
                      <a:pt x="2" y="0"/>
                    </a:moveTo>
                    <a:cubicBezTo>
                      <a:pt x="0" y="14"/>
                      <a:pt x="10" y="57"/>
                      <a:pt x="35" y="74"/>
                    </a:cubicBezTo>
                    <a:cubicBezTo>
                      <a:pt x="29" y="65"/>
                      <a:pt x="7" y="30"/>
                      <a:pt x="2" y="0"/>
                    </a:cubicBezTo>
                    <a:close/>
                  </a:path>
                </a:pathLst>
              </a:custGeom>
              <a:solidFill>
                <a:srgbClr val="8AA7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89" name="Freeform 93"/>
              <p:cNvSpPr>
                <a:spLocks/>
              </p:cNvSpPr>
              <p:nvPr/>
            </p:nvSpPr>
            <p:spPr bwMode="auto">
              <a:xfrm>
                <a:off x="4724732" y="5188397"/>
                <a:ext cx="82524" cy="10204"/>
              </a:xfrm>
              <a:custGeom>
                <a:avLst/>
                <a:gdLst>
                  <a:gd name="T0" fmla="*/ 0 w 78"/>
                  <a:gd name="T1" fmla="*/ 264 h 15"/>
                  <a:gd name="T2" fmla="*/ 1239 w 78"/>
                  <a:gd name="T3" fmla="*/ 285 h 15"/>
                  <a:gd name="T4" fmla="*/ 0 w 78"/>
                  <a:gd name="T5" fmla="*/ 264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8" h="15">
                    <a:moveTo>
                      <a:pt x="0" y="14"/>
                    </a:moveTo>
                    <a:cubicBezTo>
                      <a:pt x="17" y="10"/>
                      <a:pt x="56" y="9"/>
                      <a:pt x="78" y="15"/>
                    </a:cubicBezTo>
                    <a:cubicBezTo>
                      <a:pt x="64" y="6"/>
                      <a:pt x="26" y="0"/>
                      <a:pt x="0" y="14"/>
                    </a:cubicBezTo>
                    <a:close/>
                  </a:path>
                </a:pathLst>
              </a:custGeom>
              <a:solidFill>
                <a:srgbClr val="A6BB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0" name="Freeform 94"/>
              <p:cNvSpPr>
                <a:spLocks/>
              </p:cNvSpPr>
              <p:nvPr/>
            </p:nvSpPr>
            <p:spPr bwMode="auto">
              <a:xfrm>
                <a:off x="4826202" y="5117477"/>
                <a:ext cx="13473" cy="70155"/>
              </a:xfrm>
              <a:custGeom>
                <a:avLst/>
                <a:gdLst>
                  <a:gd name="T0" fmla="*/ 12 w 13"/>
                  <a:gd name="T1" fmla="*/ 1960 h 103"/>
                  <a:gd name="T2" fmla="*/ 0 w 13"/>
                  <a:gd name="T3" fmla="*/ 0 h 103"/>
                  <a:gd name="T4" fmla="*/ 12 w 13"/>
                  <a:gd name="T5" fmla="*/ 1960 h 10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103">
                    <a:moveTo>
                      <a:pt x="1" y="103"/>
                    </a:moveTo>
                    <a:cubicBezTo>
                      <a:pt x="13" y="68"/>
                      <a:pt x="9" y="22"/>
                      <a:pt x="0" y="0"/>
                    </a:cubicBezTo>
                    <a:cubicBezTo>
                      <a:pt x="2" y="19"/>
                      <a:pt x="10" y="62"/>
                      <a:pt x="1" y="103"/>
                    </a:cubicBezTo>
                    <a:close/>
                  </a:path>
                </a:pathLst>
              </a:custGeom>
              <a:solidFill>
                <a:srgbClr val="145A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1" name="Freeform 95"/>
              <p:cNvSpPr>
                <a:spLocks/>
              </p:cNvSpPr>
              <p:nvPr/>
            </p:nvSpPr>
            <p:spPr bwMode="auto">
              <a:xfrm>
                <a:off x="4740732" y="4855734"/>
                <a:ext cx="23999" cy="15051"/>
              </a:xfrm>
              <a:custGeom>
                <a:avLst/>
                <a:gdLst>
                  <a:gd name="T0" fmla="*/ 30 w 23"/>
                  <a:gd name="T1" fmla="*/ 0 h 22"/>
                  <a:gd name="T2" fmla="*/ 42 w 23"/>
                  <a:gd name="T3" fmla="*/ 389 h 22"/>
                  <a:gd name="T4" fmla="*/ 349 w 23"/>
                  <a:gd name="T5" fmla="*/ 424 h 22"/>
                  <a:gd name="T6" fmla="*/ 30 w 23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2">
                    <a:moveTo>
                      <a:pt x="2" y="0"/>
                    </a:moveTo>
                    <a:cubicBezTo>
                      <a:pt x="2" y="0"/>
                      <a:pt x="0" y="19"/>
                      <a:pt x="3" y="20"/>
                    </a:cubicBezTo>
                    <a:cubicBezTo>
                      <a:pt x="6" y="21"/>
                      <a:pt x="18" y="22"/>
                      <a:pt x="23" y="22"/>
                    </a:cubicBezTo>
                    <a:cubicBezTo>
                      <a:pt x="12" y="20"/>
                      <a:pt x="2" y="13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2" name="Freeform 96"/>
              <p:cNvSpPr>
                <a:spLocks/>
              </p:cNvSpPr>
              <p:nvPr/>
            </p:nvSpPr>
            <p:spPr bwMode="auto">
              <a:xfrm>
                <a:off x="4738626" y="4836600"/>
                <a:ext cx="45472" cy="8164"/>
              </a:xfrm>
              <a:custGeom>
                <a:avLst/>
                <a:gdLst>
                  <a:gd name="T0" fmla="*/ 83 w 43"/>
                  <a:gd name="T1" fmla="*/ 205 h 12"/>
                  <a:gd name="T2" fmla="*/ 681 w 43"/>
                  <a:gd name="T3" fmla="*/ 0 h 12"/>
                  <a:gd name="T4" fmla="*/ 208 w 43"/>
                  <a:gd name="T5" fmla="*/ 35 h 12"/>
                  <a:gd name="T6" fmla="*/ 63 w 43"/>
                  <a:gd name="T7" fmla="*/ 21 h 12"/>
                  <a:gd name="T8" fmla="*/ 33 w 43"/>
                  <a:gd name="T9" fmla="*/ 171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12">
                    <a:moveTo>
                      <a:pt x="5" y="11"/>
                    </a:moveTo>
                    <a:cubicBezTo>
                      <a:pt x="13" y="2"/>
                      <a:pt x="40" y="12"/>
                      <a:pt x="43" y="0"/>
                    </a:cubicBezTo>
                    <a:cubicBezTo>
                      <a:pt x="33" y="2"/>
                      <a:pt x="23" y="3"/>
                      <a:pt x="13" y="2"/>
                    </a:cubicBezTo>
                    <a:cubicBezTo>
                      <a:pt x="11" y="2"/>
                      <a:pt x="6" y="0"/>
                      <a:pt x="4" y="1"/>
                    </a:cubicBezTo>
                    <a:cubicBezTo>
                      <a:pt x="2" y="2"/>
                      <a:pt x="0" y="6"/>
                      <a:pt x="2" y="9"/>
                    </a:cubicBezTo>
                  </a:path>
                </a:pathLst>
              </a:custGeom>
              <a:solidFill>
                <a:srgbClr val="D1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3" name="Oval 97"/>
              <p:cNvSpPr>
                <a:spLocks noChangeArrowheads="1"/>
              </p:cNvSpPr>
              <p:nvPr/>
            </p:nvSpPr>
            <p:spPr bwMode="auto">
              <a:xfrm>
                <a:off x="4715469" y="4821804"/>
                <a:ext cx="93892" cy="8674"/>
              </a:xfrm>
              <a:prstGeom prst="ellipse">
                <a:avLst/>
              </a:prstGeom>
              <a:noFill/>
              <a:ln w="7938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94" name="Freeform 98"/>
              <p:cNvSpPr>
                <a:spLocks/>
              </p:cNvSpPr>
              <p:nvPr/>
            </p:nvSpPr>
            <p:spPr bwMode="auto">
              <a:xfrm>
                <a:off x="4715469" y="4826396"/>
                <a:ext cx="93892" cy="10204"/>
              </a:xfrm>
              <a:custGeom>
                <a:avLst/>
                <a:gdLst>
                  <a:gd name="T0" fmla="*/ 1401 w 89"/>
                  <a:gd name="T1" fmla="*/ 149 h 15"/>
                  <a:gd name="T2" fmla="*/ 709 w 89"/>
                  <a:gd name="T3" fmla="*/ 285 h 15"/>
                  <a:gd name="T4" fmla="*/ 0 w 89"/>
                  <a:gd name="T5" fmla="*/ 149 h 15"/>
                  <a:gd name="T6" fmla="*/ 0 w 89"/>
                  <a:gd name="T7" fmla="*/ 0 h 15"/>
                  <a:gd name="T8" fmla="*/ 709 w 89"/>
                  <a:gd name="T9" fmla="*/ 115 h 15"/>
                  <a:gd name="T10" fmla="*/ 1401 w 89"/>
                  <a:gd name="T11" fmla="*/ 0 h 15"/>
                  <a:gd name="T12" fmla="*/ 1401 w 89"/>
                  <a:gd name="T13" fmla="*/ 149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" h="15">
                    <a:moveTo>
                      <a:pt x="89" y="8"/>
                    </a:moveTo>
                    <a:cubicBezTo>
                      <a:pt x="89" y="12"/>
                      <a:pt x="69" y="15"/>
                      <a:pt x="45" y="15"/>
                    </a:cubicBezTo>
                    <a:cubicBezTo>
                      <a:pt x="20" y="15"/>
                      <a:pt x="0" y="12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0" y="6"/>
                      <a:pt x="45" y="6"/>
                    </a:cubicBezTo>
                    <a:cubicBezTo>
                      <a:pt x="69" y="6"/>
                      <a:pt x="89" y="3"/>
                      <a:pt x="89" y="0"/>
                    </a:cubicBezTo>
                    <a:lnTo>
                      <a:pt x="89" y="8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5" name="Freeform 99"/>
              <p:cNvSpPr>
                <a:spLocks/>
              </p:cNvSpPr>
              <p:nvPr/>
            </p:nvSpPr>
            <p:spPr bwMode="auto">
              <a:xfrm>
                <a:off x="4725995" y="4844764"/>
                <a:ext cx="72840" cy="8164"/>
              </a:xfrm>
              <a:custGeom>
                <a:avLst/>
                <a:gdLst>
                  <a:gd name="T0" fmla="*/ 1088 w 69"/>
                  <a:gd name="T1" fmla="*/ 136 h 12"/>
                  <a:gd name="T2" fmla="*/ 554 w 69"/>
                  <a:gd name="T3" fmla="*/ 227 h 12"/>
                  <a:gd name="T4" fmla="*/ 0 w 69"/>
                  <a:gd name="T5" fmla="*/ 136 h 12"/>
                  <a:gd name="T6" fmla="*/ 0 w 69"/>
                  <a:gd name="T7" fmla="*/ 0 h 12"/>
                  <a:gd name="T8" fmla="*/ 554 w 69"/>
                  <a:gd name="T9" fmla="*/ 93 h 12"/>
                  <a:gd name="T10" fmla="*/ 1088 w 69"/>
                  <a:gd name="T11" fmla="*/ 0 h 12"/>
                  <a:gd name="T12" fmla="*/ 1088 w 69"/>
                  <a:gd name="T13" fmla="*/ 136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12">
                    <a:moveTo>
                      <a:pt x="69" y="7"/>
                    </a:moveTo>
                    <a:cubicBezTo>
                      <a:pt x="69" y="10"/>
                      <a:pt x="54" y="12"/>
                      <a:pt x="35" y="12"/>
                    </a:cubicBezTo>
                    <a:cubicBezTo>
                      <a:pt x="16" y="12"/>
                      <a:pt x="0" y="10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6" y="5"/>
                      <a:pt x="35" y="5"/>
                    </a:cubicBezTo>
                    <a:cubicBezTo>
                      <a:pt x="54" y="5"/>
                      <a:pt x="69" y="3"/>
                      <a:pt x="69" y="0"/>
                    </a:cubicBezTo>
                    <a:lnTo>
                      <a:pt x="69" y="7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6" name="Freeform 100"/>
              <p:cNvSpPr>
                <a:spLocks/>
              </p:cNvSpPr>
              <p:nvPr/>
            </p:nvSpPr>
            <p:spPr bwMode="auto">
              <a:xfrm>
                <a:off x="4738626" y="4836090"/>
                <a:ext cx="47577" cy="10204"/>
              </a:xfrm>
              <a:custGeom>
                <a:avLst/>
                <a:gdLst>
                  <a:gd name="T0" fmla="*/ 367 w 45"/>
                  <a:gd name="T1" fmla="*/ 285 h 15"/>
                  <a:gd name="T2" fmla="*/ 713 w 45"/>
                  <a:gd name="T3" fmla="*/ 248 h 15"/>
                  <a:gd name="T4" fmla="*/ 713 w 45"/>
                  <a:gd name="T5" fmla="*/ 0 h 15"/>
                  <a:gd name="T6" fmla="*/ 367 w 45"/>
                  <a:gd name="T7" fmla="*/ 21 h 15"/>
                  <a:gd name="T8" fmla="*/ 0 w 45"/>
                  <a:gd name="T9" fmla="*/ 0 h 15"/>
                  <a:gd name="T10" fmla="*/ 0 w 45"/>
                  <a:gd name="T11" fmla="*/ 248 h 15"/>
                  <a:gd name="T12" fmla="*/ 367 w 45"/>
                  <a:gd name="T13" fmla="*/ 28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15">
                    <a:moveTo>
                      <a:pt x="23" y="15"/>
                    </a:moveTo>
                    <a:cubicBezTo>
                      <a:pt x="31" y="15"/>
                      <a:pt x="39" y="14"/>
                      <a:pt x="45" y="1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8" y="1"/>
                      <a:pt x="31" y="1"/>
                      <a:pt x="23" y="1"/>
                    </a:cubicBezTo>
                    <a:cubicBezTo>
                      <a:pt x="15" y="1"/>
                      <a:pt x="7" y="1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6" y="14"/>
                      <a:pt x="14" y="15"/>
                      <a:pt x="23" y="1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7" name="Freeform 101"/>
              <p:cNvSpPr>
                <a:spLocks/>
              </p:cNvSpPr>
              <p:nvPr/>
            </p:nvSpPr>
            <p:spPr bwMode="auto">
              <a:xfrm>
                <a:off x="4738626" y="4852417"/>
                <a:ext cx="47577" cy="20919"/>
              </a:xfrm>
              <a:custGeom>
                <a:avLst/>
                <a:gdLst>
                  <a:gd name="T0" fmla="*/ 367 w 45"/>
                  <a:gd name="T1" fmla="*/ 21 h 31"/>
                  <a:gd name="T2" fmla="*/ 0 w 45"/>
                  <a:gd name="T3" fmla="*/ 0 h 31"/>
                  <a:gd name="T4" fmla="*/ 0 w 45"/>
                  <a:gd name="T5" fmla="*/ 518 h 31"/>
                  <a:gd name="T6" fmla="*/ 367 w 45"/>
                  <a:gd name="T7" fmla="*/ 574 h 31"/>
                  <a:gd name="T8" fmla="*/ 713 w 45"/>
                  <a:gd name="T9" fmla="*/ 518 h 31"/>
                  <a:gd name="T10" fmla="*/ 713 w 45"/>
                  <a:gd name="T11" fmla="*/ 0 h 31"/>
                  <a:gd name="T12" fmla="*/ 367 w 45"/>
                  <a:gd name="T13" fmla="*/ 21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5" h="31">
                    <a:moveTo>
                      <a:pt x="23" y="1"/>
                    </a:moveTo>
                    <a:cubicBezTo>
                      <a:pt x="14" y="1"/>
                      <a:pt x="6" y="1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6" y="30"/>
                      <a:pt x="14" y="31"/>
                      <a:pt x="23" y="31"/>
                    </a:cubicBezTo>
                    <a:cubicBezTo>
                      <a:pt x="31" y="31"/>
                      <a:pt x="40" y="30"/>
                      <a:pt x="45" y="28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39" y="1"/>
                      <a:pt x="31" y="1"/>
                      <a:pt x="23" y="1"/>
                    </a:cubicBezTo>
                    <a:close/>
                  </a:path>
                </a:pathLst>
              </a:custGeom>
              <a:noFill/>
              <a:ln w="4763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8" name="Freeform 102"/>
              <p:cNvSpPr>
                <a:spLocks/>
              </p:cNvSpPr>
              <p:nvPr/>
            </p:nvSpPr>
            <p:spPr bwMode="auto">
              <a:xfrm>
                <a:off x="4725995" y="4842213"/>
                <a:ext cx="72840" cy="6123"/>
              </a:xfrm>
              <a:custGeom>
                <a:avLst/>
                <a:gdLst>
                  <a:gd name="T0" fmla="*/ 900 w 69"/>
                  <a:gd name="T1" fmla="*/ 0 h 9"/>
                  <a:gd name="T2" fmla="*/ 900 w 69"/>
                  <a:gd name="T3" fmla="*/ 77 h 9"/>
                  <a:gd name="T4" fmla="*/ 554 w 69"/>
                  <a:gd name="T5" fmla="*/ 115 h 9"/>
                  <a:gd name="T6" fmla="*/ 188 w 69"/>
                  <a:gd name="T7" fmla="*/ 77 h 9"/>
                  <a:gd name="T8" fmla="*/ 188 w 69"/>
                  <a:gd name="T9" fmla="*/ 0 h 9"/>
                  <a:gd name="T10" fmla="*/ 0 w 69"/>
                  <a:gd name="T11" fmla="*/ 77 h 9"/>
                  <a:gd name="T12" fmla="*/ 554 w 69"/>
                  <a:gd name="T13" fmla="*/ 171 h 9"/>
                  <a:gd name="T14" fmla="*/ 1088 w 69"/>
                  <a:gd name="T15" fmla="*/ 77 h 9"/>
                  <a:gd name="T16" fmla="*/ 900 w 69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9" h="9">
                    <a:moveTo>
                      <a:pt x="57" y="0"/>
                    </a:moveTo>
                    <a:cubicBezTo>
                      <a:pt x="57" y="4"/>
                      <a:pt x="57" y="4"/>
                      <a:pt x="57" y="4"/>
                    </a:cubicBezTo>
                    <a:cubicBezTo>
                      <a:pt x="51" y="5"/>
                      <a:pt x="43" y="6"/>
                      <a:pt x="35" y="6"/>
                    </a:cubicBezTo>
                    <a:cubicBezTo>
                      <a:pt x="26" y="6"/>
                      <a:pt x="18" y="5"/>
                      <a:pt x="12" y="4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1"/>
                      <a:pt x="0" y="3"/>
                      <a:pt x="0" y="4"/>
                    </a:cubicBezTo>
                    <a:cubicBezTo>
                      <a:pt x="0" y="7"/>
                      <a:pt x="16" y="9"/>
                      <a:pt x="35" y="9"/>
                    </a:cubicBezTo>
                    <a:cubicBezTo>
                      <a:pt x="54" y="9"/>
                      <a:pt x="69" y="7"/>
                      <a:pt x="69" y="4"/>
                    </a:cubicBezTo>
                    <a:cubicBezTo>
                      <a:pt x="69" y="3"/>
                      <a:pt x="64" y="1"/>
                      <a:pt x="57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399" name="Freeform 103"/>
              <p:cNvSpPr>
                <a:spLocks/>
              </p:cNvSpPr>
              <p:nvPr/>
            </p:nvSpPr>
            <p:spPr bwMode="auto">
              <a:xfrm>
                <a:off x="4646840" y="4851652"/>
                <a:ext cx="230729" cy="366593"/>
              </a:xfrm>
              <a:custGeom>
                <a:avLst/>
                <a:gdLst>
                  <a:gd name="T0" fmla="*/ 2117 w 219"/>
                  <a:gd name="T1" fmla="*/ 5268 h 539"/>
                  <a:gd name="T2" fmla="*/ 2117 w 219"/>
                  <a:gd name="T3" fmla="*/ 0 h 539"/>
                  <a:gd name="T4" fmla="*/ 2117 w 219"/>
                  <a:gd name="T5" fmla="*/ 0 h 539"/>
                  <a:gd name="T6" fmla="*/ 1722 w 219"/>
                  <a:gd name="T7" fmla="*/ 35 h 539"/>
                  <a:gd name="T8" fmla="*/ 1314 w 219"/>
                  <a:gd name="T9" fmla="*/ 0 h 539"/>
                  <a:gd name="T10" fmla="*/ 1314 w 219"/>
                  <a:gd name="T11" fmla="*/ 0 h 539"/>
                  <a:gd name="T12" fmla="*/ 1314 w 219"/>
                  <a:gd name="T13" fmla="*/ 5268 h 539"/>
                  <a:gd name="T14" fmla="*/ 0 w 219"/>
                  <a:gd name="T15" fmla="*/ 8545 h 539"/>
                  <a:gd name="T16" fmla="*/ 658 w 219"/>
                  <a:gd name="T17" fmla="*/ 10022 h 539"/>
                  <a:gd name="T18" fmla="*/ 1722 w 219"/>
                  <a:gd name="T19" fmla="*/ 10214 h 539"/>
                  <a:gd name="T20" fmla="*/ 1722 w 219"/>
                  <a:gd name="T21" fmla="*/ 10214 h 539"/>
                  <a:gd name="T22" fmla="*/ 2788 w 219"/>
                  <a:gd name="T23" fmla="*/ 10022 h 539"/>
                  <a:gd name="T24" fmla="*/ 3431 w 219"/>
                  <a:gd name="T25" fmla="*/ 8545 h 539"/>
                  <a:gd name="T26" fmla="*/ 2117 w 219"/>
                  <a:gd name="T27" fmla="*/ 5268 h 5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9" h="539">
                    <a:moveTo>
                      <a:pt x="135" y="278"/>
                    </a:moveTo>
                    <a:cubicBezTo>
                      <a:pt x="135" y="0"/>
                      <a:pt x="135" y="0"/>
                      <a:pt x="135" y="0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29" y="1"/>
                      <a:pt x="120" y="2"/>
                      <a:pt x="110" y="2"/>
                    </a:cubicBezTo>
                    <a:cubicBezTo>
                      <a:pt x="99" y="2"/>
                      <a:pt x="90" y="1"/>
                      <a:pt x="84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4" y="278"/>
                      <a:pt x="84" y="278"/>
                      <a:pt x="84" y="278"/>
                    </a:cubicBezTo>
                    <a:cubicBezTo>
                      <a:pt x="84" y="324"/>
                      <a:pt x="0" y="354"/>
                      <a:pt x="0" y="451"/>
                    </a:cubicBezTo>
                    <a:cubicBezTo>
                      <a:pt x="0" y="489"/>
                      <a:pt x="28" y="521"/>
                      <a:pt x="42" y="529"/>
                    </a:cubicBezTo>
                    <a:cubicBezTo>
                      <a:pt x="54" y="536"/>
                      <a:pt x="73" y="539"/>
                      <a:pt x="110" y="539"/>
                    </a:cubicBezTo>
                    <a:cubicBezTo>
                      <a:pt x="110" y="539"/>
                      <a:pt x="110" y="539"/>
                      <a:pt x="110" y="539"/>
                    </a:cubicBezTo>
                    <a:cubicBezTo>
                      <a:pt x="147" y="539"/>
                      <a:pt x="165" y="536"/>
                      <a:pt x="178" y="529"/>
                    </a:cubicBezTo>
                    <a:cubicBezTo>
                      <a:pt x="191" y="521"/>
                      <a:pt x="219" y="489"/>
                      <a:pt x="219" y="451"/>
                    </a:cubicBezTo>
                    <a:cubicBezTo>
                      <a:pt x="219" y="354"/>
                      <a:pt x="135" y="324"/>
                      <a:pt x="135" y="27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00" name="Oval 104"/>
              <p:cNvSpPr>
                <a:spLocks noChangeArrowheads="1"/>
              </p:cNvSpPr>
              <p:nvPr/>
            </p:nvSpPr>
            <p:spPr bwMode="auto">
              <a:xfrm>
                <a:off x="4693154" y="5199877"/>
                <a:ext cx="138101" cy="13521"/>
              </a:xfrm>
              <a:prstGeom prst="ellipse">
                <a:avLst/>
              </a:prstGeom>
              <a:noFill/>
              <a:ln w="4763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01" name="Oval 105"/>
              <p:cNvSpPr>
                <a:spLocks noChangeArrowheads="1"/>
              </p:cNvSpPr>
              <p:nvPr/>
            </p:nvSpPr>
            <p:spPr bwMode="auto">
              <a:xfrm>
                <a:off x="4740732" y="5076659"/>
                <a:ext cx="14736" cy="969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02" name="Oval 106"/>
              <p:cNvSpPr>
                <a:spLocks noChangeArrowheads="1"/>
              </p:cNvSpPr>
              <p:nvPr/>
            </p:nvSpPr>
            <p:spPr bwMode="auto">
              <a:xfrm>
                <a:off x="4760520" y="5080230"/>
                <a:ext cx="9684" cy="66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03" name="Oval 107"/>
              <p:cNvSpPr>
                <a:spLocks noChangeArrowheads="1"/>
              </p:cNvSpPr>
              <p:nvPr/>
            </p:nvSpPr>
            <p:spPr bwMode="auto">
              <a:xfrm>
                <a:off x="4728942" y="5080230"/>
                <a:ext cx="9684" cy="663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6121596" y="1642519"/>
              <a:ext cx="310274" cy="304951"/>
              <a:chOff x="5315131" y="4897573"/>
              <a:chExt cx="394839" cy="381705"/>
            </a:xfrm>
          </p:grpSpPr>
          <p:sp>
            <p:nvSpPr>
              <p:cNvPr id="1405" name="Oval 832"/>
              <p:cNvSpPr>
                <a:spLocks noChangeArrowheads="1"/>
              </p:cNvSpPr>
              <p:nvPr/>
            </p:nvSpPr>
            <p:spPr bwMode="auto">
              <a:xfrm>
                <a:off x="5315131" y="4897573"/>
                <a:ext cx="394839" cy="381705"/>
              </a:xfrm>
              <a:prstGeom prst="ellipse">
                <a:avLst/>
              </a:prstGeom>
              <a:solidFill>
                <a:srgbClr val="D6EE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06" name="Freeform 833"/>
              <p:cNvSpPr>
                <a:spLocks/>
              </p:cNvSpPr>
              <p:nvPr/>
            </p:nvSpPr>
            <p:spPr bwMode="auto">
              <a:xfrm>
                <a:off x="5317260" y="4899502"/>
                <a:ext cx="342214" cy="315561"/>
              </a:xfrm>
              <a:custGeom>
                <a:avLst/>
                <a:gdLst>
                  <a:gd name="T0" fmla="*/ 97 w 510"/>
                  <a:gd name="T1" fmla="*/ 9063 h 486"/>
                  <a:gd name="T2" fmla="*/ 6968 w 510"/>
                  <a:gd name="T3" fmla="*/ 115 h 486"/>
                  <a:gd name="T4" fmla="*/ 12077 w 510"/>
                  <a:gd name="T5" fmla="*/ 3046 h 486"/>
                  <a:gd name="T6" fmla="*/ 6891 w 510"/>
                  <a:gd name="T7" fmla="*/ 0 h 486"/>
                  <a:gd name="T8" fmla="*/ 0 w 510"/>
                  <a:gd name="T9" fmla="*/ 8931 h 486"/>
                  <a:gd name="T10" fmla="*/ 1804 w 510"/>
                  <a:gd name="T11" fmla="*/ 14975 h 486"/>
                  <a:gd name="T12" fmla="*/ 97 w 510"/>
                  <a:gd name="T13" fmla="*/ 9063 h 4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0" h="486">
                    <a:moveTo>
                      <a:pt x="4" y="294"/>
                    </a:moveTo>
                    <a:cubicBezTo>
                      <a:pt x="4" y="134"/>
                      <a:pt x="134" y="4"/>
                      <a:pt x="294" y="4"/>
                    </a:cubicBezTo>
                    <a:cubicBezTo>
                      <a:pt x="380" y="4"/>
                      <a:pt x="456" y="40"/>
                      <a:pt x="510" y="99"/>
                    </a:cubicBezTo>
                    <a:cubicBezTo>
                      <a:pt x="456" y="38"/>
                      <a:pt x="378" y="0"/>
                      <a:pt x="291" y="0"/>
                    </a:cubicBezTo>
                    <a:cubicBezTo>
                      <a:pt x="130" y="0"/>
                      <a:pt x="0" y="130"/>
                      <a:pt x="0" y="290"/>
                    </a:cubicBezTo>
                    <a:cubicBezTo>
                      <a:pt x="0" y="366"/>
                      <a:pt x="29" y="434"/>
                      <a:pt x="76" y="486"/>
                    </a:cubicBezTo>
                    <a:cubicBezTo>
                      <a:pt x="31" y="435"/>
                      <a:pt x="4" y="368"/>
                      <a:pt x="4" y="294"/>
                    </a:cubicBezTo>
                    <a:close/>
                  </a:path>
                </a:pathLst>
              </a:custGeom>
              <a:solidFill>
                <a:srgbClr val="F1F9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07" name="Freeform 834"/>
              <p:cNvSpPr>
                <a:spLocks/>
              </p:cNvSpPr>
              <p:nvPr/>
            </p:nvSpPr>
            <p:spPr bwMode="auto">
              <a:xfrm>
                <a:off x="5366235" y="4961788"/>
                <a:ext cx="341606" cy="315561"/>
              </a:xfrm>
              <a:custGeom>
                <a:avLst/>
                <a:gdLst>
                  <a:gd name="T0" fmla="*/ 11985 w 509"/>
                  <a:gd name="T1" fmla="*/ 5883 h 486"/>
                  <a:gd name="T2" fmla="*/ 5092 w 509"/>
                  <a:gd name="T3" fmla="*/ 14854 h 486"/>
                  <a:gd name="T4" fmla="*/ 0 w 509"/>
                  <a:gd name="T5" fmla="*/ 11928 h 486"/>
                  <a:gd name="T6" fmla="*/ 5189 w 509"/>
                  <a:gd name="T7" fmla="*/ 14975 h 486"/>
                  <a:gd name="T8" fmla="*/ 12062 w 509"/>
                  <a:gd name="T9" fmla="*/ 6001 h 486"/>
                  <a:gd name="T10" fmla="*/ 10290 w 509"/>
                  <a:gd name="T11" fmla="*/ 0 h 486"/>
                  <a:gd name="T12" fmla="*/ 11985 w 509"/>
                  <a:gd name="T13" fmla="*/ 5883 h 4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9" h="486">
                    <a:moveTo>
                      <a:pt x="506" y="191"/>
                    </a:moveTo>
                    <a:cubicBezTo>
                      <a:pt x="506" y="352"/>
                      <a:pt x="376" y="482"/>
                      <a:pt x="215" y="482"/>
                    </a:cubicBezTo>
                    <a:cubicBezTo>
                      <a:pt x="130" y="482"/>
                      <a:pt x="53" y="445"/>
                      <a:pt x="0" y="387"/>
                    </a:cubicBezTo>
                    <a:cubicBezTo>
                      <a:pt x="53" y="448"/>
                      <a:pt x="131" y="486"/>
                      <a:pt x="219" y="486"/>
                    </a:cubicBezTo>
                    <a:cubicBezTo>
                      <a:pt x="379" y="486"/>
                      <a:pt x="509" y="356"/>
                      <a:pt x="509" y="195"/>
                    </a:cubicBezTo>
                    <a:cubicBezTo>
                      <a:pt x="509" y="120"/>
                      <a:pt x="481" y="51"/>
                      <a:pt x="434" y="0"/>
                    </a:cubicBezTo>
                    <a:cubicBezTo>
                      <a:pt x="478" y="51"/>
                      <a:pt x="506" y="118"/>
                      <a:pt x="506" y="191"/>
                    </a:cubicBezTo>
                    <a:close/>
                  </a:path>
                </a:pathLst>
              </a:custGeom>
              <a:solidFill>
                <a:srgbClr val="44C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08" name="Oval 835"/>
              <p:cNvSpPr>
                <a:spLocks noChangeArrowheads="1"/>
              </p:cNvSpPr>
              <p:nvPr/>
            </p:nvSpPr>
            <p:spPr bwMode="auto">
              <a:xfrm>
                <a:off x="5324561" y="4905841"/>
                <a:ext cx="376588" cy="364893"/>
              </a:xfrm>
              <a:prstGeom prst="ellipse">
                <a:avLst/>
              </a:prstGeom>
              <a:solidFill>
                <a:srgbClr val="CF19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09" name="Oval 836"/>
              <p:cNvSpPr>
                <a:spLocks noChangeArrowheads="1"/>
              </p:cNvSpPr>
              <p:nvPr/>
            </p:nvSpPr>
            <p:spPr bwMode="auto">
              <a:xfrm>
                <a:off x="5331253" y="4913007"/>
                <a:ext cx="362595" cy="350562"/>
              </a:xfrm>
              <a:prstGeom prst="ellipse">
                <a:avLst/>
              </a:prstGeom>
              <a:solidFill>
                <a:srgbClr val="EB55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10" name="Oval 837"/>
              <p:cNvSpPr>
                <a:spLocks noChangeArrowheads="1"/>
              </p:cNvSpPr>
              <p:nvPr/>
            </p:nvSpPr>
            <p:spPr bwMode="auto">
              <a:xfrm>
                <a:off x="5315131" y="4897573"/>
                <a:ext cx="394839" cy="381705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11" name="Oval 838"/>
              <p:cNvSpPr>
                <a:spLocks noChangeArrowheads="1"/>
              </p:cNvSpPr>
              <p:nvPr/>
            </p:nvSpPr>
            <p:spPr bwMode="auto">
              <a:xfrm>
                <a:off x="5324561" y="4905841"/>
                <a:ext cx="376588" cy="364893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12" name="Oval 839"/>
              <p:cNvSpPr>
                <a:spLocks noChangeArrowheads="1"/>
              </p:cNvSpPr>
              <p:nvPr/>
            </p:nvSpPr>
            <p:spPr bwMode="auto">
              <a:xfrm>
                <a:off x="5331253" y="4913007"/>
                <a:ext cx="362595" cy="350562"/>
              </a:xfrm>
              <a:prstGeom prst="ellipse">
                <a:avLst/>
              </a:prstGeom>
              <a:noFill/>
              <a:ln w="7938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13" name="Freeform 840"/>
              <p:cNvSpPr>
                <a:spLocks/>
              </p:cNvSpPr>
              <p:nvPr/>
            </p:nvSpPr>
            <p:spPr bwMode="auto">
              <a:xfrm>
                <a:off x="5378098" y="4957929"/>
                <a:ext cx="14297" cy="13504"/>
              </a:xfrm>
              <a:custGeom>
                <a:avLst/>
                <a:gdLst>
                  <a:gd name="T0" fmla="*/ 81 w 21"/>
                  <a:gd name="T1" fmla="*/ 469 h 21"/>
                  <a:gd name="T2" fmla="*/ 125 w 21"/>
                  <a:gd name="T3" fmla="*/ 86 h 21"/>
                  <a:gd name="T4" fmla="*/ 450 w 21"/>
                  <a:gd name="T5" fmla="*/ 152 h 21"/>
                  <a:gd name="T6" fmla="*/ 425 w 21"/>
                  <a:gd name="T7" fmla="*/ 534 h 21"/>
                  <a:gd name="T8" fmla="*/ 81 w 21"/>
                  <a:gd name="T9" fmla="*/ 469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3" y="16"/>
                    </a:moveTo>
                    <a:cubicBezTo>
                      <a:pt x="0" y="12"/>
                      <a:pt x="1" y="6"/>
                      <a:pt x="5" y="3"/>
                    </a:cubicBezTo>
                    <a:cubicBezTo>
                      <a:pt x="9" y="0"/>
                      <a:pt x="15" y="1"/>
                      <a:pt x="18" y="5"/>
                    </a:cubicBezTo>
                    <a:cubicBezTo>
                      <a:pt x="21" y="9"/>
                      <a:pt x="21" y="15"/>
                      <a:pt x="17" y="18"/>
                    </a:cubicBezTo>
                    <a:cubicBezTo>
                      <a:pt x="12" y="21"/>
                      <a:pt x="7" y="20"/>
                      <a:pt x="3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14" name="Freeform 841"/>
              <p:cNvSpPr>
                <a:spLocks/>
              </p:cNvSpPr>
              <p:nvPr/>
            </p:nvSpPr>
            <p:spPr bwMode="auto">
              <a:xfrm>
                <a:off x="5390874" y="4952693"/>
                <a:ext cx="9430" cy="9646"/>
              </a:xfrm>
              <a:custGeom>
                <a:avLst/>
                <a:gdLst>
                  <a:gd name="T0" fmla="*/ 44 w 14"/>
                  <a:gd name="T1" fmla="*/ 355 h 15"/>
                  <a:gd name="T2" fmla="*/ 78 w 14"/>
                  <a:gd name="T3" fmla="*/ 86 h 15"/>
                  <a:gd name="T4" fmla="*/ 295 w 14"/>
                  <a:gd name="T5" fmla="*/ 114 h 15"/>
                  <a:gd name="T6" fmla="*/ 259 w 14"/>
                  <a:gd name="T7" fmla="*/ 380 h 15"/>
                  <a:gd name="T8" fmla="*/ 44 w 14"/>
                  <a:gd name="T9" fmla="*/ 355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12"/>
                    </a:move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3" y="11"/>
                      <a:pt x="11" y="13"/>
                    </a:cubicBezTo>
                    <a:cubicBezTo>
                      <a:pt x="8" y="15"/>
                      <a:pt x="4" y="14"/>
                      <a:pt x="2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15" name="Freeform 842"/>
              <p:cNvSpPr>
                <a:spLocks/>
              </p:cNvSpPr>
              <p:nvPr/>
            </p:nvSpPr>
            <p:spPr bwMode="auto">
              <a:xfrm>
                <a:off x="5372927" y="4969504"/>
                <a:ext cx="9430" cy="9646"/>
              </a:xfrm>
              <a:custGeom>
                <a:avLst/>
                <a:gdLst>
                  <a:gd name="T0" fmla="*/ 44 w 14"/>
                  <a:gd name="T1" fmla="*/ 331 h 15"/>
                  <a:gd name="T2" fmla="*/ 78 w 14"/>
                  <a:gd name="T3" fmla="*/ 86 h 15"/>
                  <a:gd name="T4" fmla="*/ 295 w 14"/>
                  <a:gd name="T5" fmla="*/ 114 h 15"/>
                  <a:gd name="T6" fmla="*/ 259 w 14"/>
                  <a:gd name="T7" fmla="*/ 380 h 15"/>
                  <a:gd name="T8" fmla="*/ 44 w 14"/>
                  <a:gd name="T9" fmla="*/ 331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2" y="11"/>
                    </a:moveTo>
                    <a:cubicBezTo>
                      <a:pt x="0" y="9"/>
                      <a:pt x="0" y="5"/>
                      <a:pt x="3" y="3"/>
                    </a:cubicBezTo>
                    <a:cubicBezTo>
                      <a:pt x="6" y="0"/>
                      <a:pt x="10" y="1"/>
                      <a:pt x="12" y="4"/>
                    </a:cubicBezTo>
                    <a:cubicBezTo>
                      <a:pt x="14" y="7"/>
                      <a:pt x="14" y="11"/>
                      <a:pt x="11" y="13"/>
                    </a:cubicBezTo>
                    <a:cubicBezTo>
                      <a:pt x="8" y="15"/>
                      <a:pt x="4" y="14"/>
                      <a:pt x="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16" name="Freeform 843"/>
              <p:cNvSpPr>
                <a:spLocks/>
              </p:cNvSpPr>
              <p:nvPr/>
            </p:nvSpPr>
            <p:spPr bwMode="auto">
              <a:xfrm>
                <a:off x="5354067" y="5057145"/>
                <a:ext cx="178560" cy="170045"/>
              </a:xfrm>
              <a:custGeom>
                <a:avLst/>
                <a:gdLst>
                  <a:gd name="T0" fmla="*/ 5956 w 266"/>
                  <a:gd name="T1" fmla="*/ 860 h 262"/>
                  <a:gd name="T2" fmla="*/ 5621 w 266"/>
                  <a:gd name="T3" fmla="*/ 271 h 262"/>
                  <a:gd name="T4" fmla="*/ 5407 w 266"/>
                  <a:gd name="T5" fmla="*/ 0 h 262"/>
                  <a:gd name="T6" fmla="*/ 5031 w 266"/>
                  <a:gd name="T7" fmla="*/ 365 h 262"/>
                  <a:gd name="T8" fmla="*/ 1904 w 266"/>
                  <a:gd name="T9" fmla="*/ 3499 h 262"/>
                  <a:gd name="T10" fmla="*/ 117 w 266"/>
                  <a:gd name="T11" fmla="*/ 5379 h 262"/>
                  <a:gd name="T12" fmla="*/ 0 w 266"/>
                  <a:gd name="T13" fmla="*/ 5473 h 262"/>
                  <a:gd name="T14" fmla="*/ 1710 w 266"/>
                  <a:gd name="T15" fmla="*/ 8059 h 262"/>
                  <a:gd name="T16" fmla="*/ 1783 w 266"/>
                  <a:gd name="T17" fmla="*/ 7969 h 262"/>
                  <a:gd name="T18" fmla="*/ 2083 w 266"/>
                  <a:gd name="T19" fmla="*/ 7691 h 262"/>
                  <a:gd name="T20" fmla="*/ 2182 w 266"/>
                  <a:gd name="T21" fmla="*/ 7941 h 262"/>
                  <a:gd name="T22" fmla="*/ 2825 w 266"/>
                  <a:gd name="T23" fmla="*/ 7564 h 262"/>
                  <a:gd name="T24" fmla="*/ 3083 w 266"/>
                  <a:gd name="T25" fmla="*/ 6987 h 262"/>
                  <a:gd name="T26" fmla="*/ 3535 w 266"/>
                  <a:gd name="T27" fmla="*/ 6062 h 262"/>
                  <a:gd name="T28" fmla="*/ 3866 w 266"/>
                  <a:gd name="T29" fmla="*/ 5657 h 262"/>
                  <a:gd name="T30" fmla="*/ 4436 w 266"/>
                  <a:gd name="T31" fmla="*/ 4559 h 262"/>
                  <a:gd name="T32" fmla="*/ 5815 w 266"/>
                  <a:gd name="T33" fmla="*/ 2428 h 262"/>
                  <a:gd name="T34" fmla="*/ 6307 w 266"/>
                  <a:gd name="T35" fmla="*/ 1752 h 262"/>
                  <a:gd name="T36" fmla="*/ 6287 w 266"/>
                  <a:gd name="T37" fmla="*/ 1724 h 262"/>
                  <a:gd name="T38" fmla="*/ 5956 w 266"/>
                  <a:gd name="T39" fmla="*/ 860 h 26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66" h="262">
                    <a:moveTo>
                      <a:pt x="251" y="28"/>
                    </a:moveTo>
                    <a:cubicBezTo>
                      <a:pt x="248" y="21"/>
                      <a:pt x="242" y="14"/>
                      <a:pt x="237" y="9"/>
                    </a:cubicBezTo>
                    <a:cubicBezTo>
                      <a:pt x="233" y="5"/>
                      <a:pt x="234" y="1"/>
                      <a:pt x="228" y="0"/>
                    </a:cubicBezTo>
                    <a:cubicBezTo>
                      <a:pt x="223" y="4"/>
                      <a:pt x="217" y="8"/>
                      <a:pt x="212" y="12"/>
                    </a:cubicBezTo>
                    <a:cubicBezTo>
                      <a:pt x="169" y="46"/>
                      <a:pt x="122" y="78"/>
                      <a:pt x="80" y="114"/>
                    </a:cubicBezTo>
                    <a:cubicBezTo>
                      <a:pt x="56" y="135"/>
                      <a:pt x="30" y="155"/>
                      <a:pt x="5" y="175"/>
                    </a:cubicBezTo>
                    <a:cubicBezTo>
                      <a:pt x="3" y="176"/>
                      <a:pt x="1" y="177"/>
                      <a:pt x="0" y="178"/>
                    </a:cubicBezTo>
                    <a:cubicBezTo>
                      <a:pt x="18" y="211"/>
                      <a:pt x="42" y="240"/>
                      <a:pt x="72" y="262"/>
                    </a:cubicBezTo>
                    <a:cubicBezTo>
                      <a:pt x="73" y="261"/>
                      <a:pt x="74" y="260"/>
                      <a:pt x="75" y="259"/>
                    </a:cubicBezTo>
                    <a:cubicBezTo>
                      <a:pt x="79" y="255"/>
                      <a:pt x="83" y="251"/>
                      <a:pt x="88" y="250"/>
                    </a:cubicBezTo>
                    <a:cubicBezTo>
                      <a:pt x="89" y="253"/>
                      <a:pt x="91" y="256"/>
                      <a:pt x="92" y="258"/>
                    </a:cubicBezTo>
                    <a:cubicBezTo>
                      <a:pt x="102" y="257"/>
                      <a:pt x="110" y="250"/>
                      <a:pt x="119" y="246"/>
                    </a:cubicBezTo>
                    <a:cubicBezTo>
                      <a:pt x="120" y="239"/>
                      <a:pt x="126" y="233"/>
                      <a:pt x="130" y="227"/>
                    </a:cubicBezTo>
                    <a:cubicBezTo>
                      <a:pt x="136" y="216"/>
                      <a:pt x="140" y="206"/>
                      <a:pt x="149" y="197"/>
                    </a:cubicBezTo>
                    <a:cubicBezTo>
                      <a:pt x="153" y="192"/>
                      <a:pt x="159" y="189"/>
                      <a:pt x="163" y="184"/>
                    </a:cubicBezTo>
                    <a:cubicBezTo>
                      <a:pt x="172" y="173"/>
                      <a:pt x="178" y="159"/>
                      <a:pt x="187" y="148"/>
                    </a:cubicBezTo>
                    <a:cubicBezTo>
                      <a:pt x="205" y="123"/>
                      <a:pt x="221" y="99"/>
                      <a:pt x="245" y="79"/>
                    </a:cubicBezTo>
                    <a:cubicBezTo>
                      <a:pt x="253" y="73"/>
                      <a:pt x="259" y="65"/>
                      <a:pt x="266" y="57"/>
                    </a:cubicBezTo>
                    <a:cubicBezTo>
                      <a:pt x="266" y="57"/>
                      <a:pt x="266" y="56"/>
                      <a:pt x="265" y="56"/>
                    </a:cubicBezTo>
                    <a:cubicBezTo>
                      <a:pt x="261" y="48"/>
                      <a:pt x="255" y="37"/>
                      <a:pt x="251" y="28"/>
                    </a:cubicBezTo>
                    <a:close/>
                  </a:path>
                </a:pathLst>
              </a:cu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1417" name="Freeform 844"/>
              <p:cNvSpPr>
                <a:spLocks/>
              </p:cNvSpPr>
              <p:nvPr/>
            </p:nvSpPr>
            <p:spPr bwMode="auto">
              <a:xfrm>
                <a:off x="5430723" y="4918794"/>
                <a:ext cx="261908" cy="287726"/>
              </a:xfrm>
              <a:custGeom>
                <a:avLst/>
                <a:gdLst>
                  <a:gd name="T0" fmla="*/ 5327 w 390"/>
                  <a:gd name="T1" fmla="*/ 983 h 443"/>
                  <a:gd name="T2" fmla="*/ 4702 w 390"/>
                  <a:gd name="T3" fmla="*/ 405 h 443"/>
                  <a:gd name="T4" fmla="*/ 4230 w 390"/>
                  <a:gd name="T5" fmla="*/ 271 h 443"/>
                  <a:gd name="T6" fmla="*/ 3252 w 390"/>
                  <a:gd name="T7" fmla="*/ 66 h 443"/>
                  <a:gd name="T8" fmla="*/ 1336 w 390"/>
                  <a:gd name="T9" fmla="*/ 90 h 443"/>
                  <a:gd name="T10" fmla="*/ 1066 w 390"/>
                  <a:gd name="T11" fmla="*/ 66 h 443"/>
                  <a:gd name="T12" fmla="*/ 0 w 390"/>
                  <a:gd name="T13" fmla="*/ 589 h 443"/>
                  <a:gd name="T14" fmla="*/ 311 w 390"/>
                  <a:gd name="T15" fmla="*/ 1388 h 443"/>
                  <a:gd name="T16" fmla="*/ 1122 w 390"/>
                  <a:gd name="T17" fmla="*/ 2566 h 443"/>
                  <a:gd name="T18" fmla="*/ 1336 w 390"/>
                  <a:gd name="T19" fmla="*/ 2710 h 443"/>
                  <a:gd name="T20" fmla="*/ 1473 w 390"/>
                  <a:gd name="T21" fmla="*/ 2472 h 443"/>
                  <a:gd name="T22" fmla="*/ 1755 w 390"/>
                  <a:gd name="T23" fmla="*/ 2566 h 443"/>
                  <a:gd name="T24" fmla="*/ 1969 w 390"/>
                  <a:gd name="T25" fmla="*/ 3000 h 443"/>
                  <a:gd name="T26" fmla="*/ 2495 w 390"/>
                  <a:gd name="T27" fmla="*/ 3733 h 443"/>
                  <a:gd name="T28" fmla="*/ 4722 w 390"/>
                  <a:gd name="T29" fmla="*/ 7188 h 443"/>
                  <a:gd name="T30" fmla="*/ 5532 w 390"/>
                  <a:gd name="T31" fmla="*/ 8548 h 443"/>
                  <a:gd name="T32" fmla="*/ 6131 w 390"/>
                  <a:gd name="T33" fmla="*/ 9686 h 443"/>
                  <a:gd name="T34" fmla="*/ 7082 w 390"/>
                  <a:gd name="T35" fmla="*/ 11779 h 443"/>
                  <a:gd name="T36" fmla="*/ 7511 w 390"/>
                  <a:gd name="T37" fmla="*/ 13350 h 443"/>
                  <a:gd name="T38" fmla="*/ 7599 w 390"/>
                  <a:gd name="T39" fmla="*/ 13662 h 443"/>
                  <a:gd name="T40" fmla="*/ 7963 w 390"/>
                  <a:gd name="T41" fmla="*/ 13112 h 443"/>
                  <a:gd name="T42" fmla="*/ 7983 w 390"/>
                  <a:gd name="T43" fmla="*/ 13023 h 443"/>
                  <a:gd name="T44" fmla="*/ 8047 w 390"/>
                  <a:gd name="T45" fmla="*/ 12957 h 443"/>
                  <a:gd name="T46" fmla="*/ 8197 w 390"/>
                  <a:gd name="T47" fmla="*/ 12686 h 443"/>
                  <a:gd name="T48" fmla="*/ 8080 w 390"/>
                  <a:gd name="T49" fmla="*/ 12436 h 443"/>
                  <a:gd name="T50" fmla="*/ 8221 w 390"/>
                  <a:gd name="T51" fmla="*/ 12052 h 443"/>
                  <a:gd name="T52" fmla="*/ 8455 w 390"/>
                  <a:gd name="T53" fmla="*/ 12186 h 443"/>
                  <a:gd name="T54" fmla="*/ 8652 w 390"/>
                  <a:gd name="T55" fmla="*/ 11684 h 443"/>
                  <a:gd name="T56" fmla="*/ 8480 w 390"/>
                  <a:gd name="T57" fmla="*/ 11140 h 443"/>
                  <a:gd name="T58" fmla="*/ 8837 w 390"/>
                  <a:gd name="T59" fmla="*/ 11140 h 443"/>
                  <a:gd name="T60" fmla="*/ 8855 w 390"/>
                  <a:gd name="T61" fmla="*/ 11008 h 443"/>
                  <a:gd name="T62" fmla="*/ 8954 w 390"/>
                  <a:gd name="T63" fmla="*/ 10141 h 443"/>
                  <a:gd name="T64" fmla="*/ 9071 w 390"/>
                  <a:gd name="T65" fmla="*/ 10141 h 443"/>
                  <a:gd name="T66" fmla="*/ 9266 w 390"/>
                  <a:gd name="T67" fmla="*/ 8847 h 443"/>
                  <a:gd name="T68" fmla="*/ 8954 w 390"/>
                  <a:gd name="T69" fmla="*/ 8142 h 443"/>
                  <a:gd name="T70" fmla="*/ 9124 w 390"/>
                  <a:gd name="T71" fmla="*/ 7930 h 443"/>
                  <a:gd name="T72" fmla="*/ 8047 w 390"/>
                  <a:gd name="T73" fmla="*/ 5616 h 443"/>
                  <a:gd name="T74" fmla="*/ 8338 w 390"/>
                  <a:gd name="T75" fmla="*/ 5366 h 443"/>
                  <a:gd name="T76" fmla="*/ 8080 w 390"/>
                  <a:gd name="T77" fmla="*/ 4932 h 443"/>
                  <a:gd name="T78" fmla="*/ 8358 w 390"/>
                  <a:gd name="T79" fmla="*/ 4409 h 443"/>
                  <a:gd name="T80" fmla="*/ 6824 w 390"/>
                  <a:gd name="T81" fmla="*/ 2067 h 443"/>
                  <a:gd name="T82" fmla="*/ 5917 w 390"/>
                  <a:gd name="T83" fmla="*/ 929 h 443"/>
                  <a:gd name="T84" fmla="*/ 5585 w 390"/>
                  <a:gd name="T85" fmla="*/ 500 h 443"/>
                  <a:gd name="T86" fmla="*/ 5177 w 390"/>
                  <a:gd name="T87" fmla="*/ 271 h 443"/>
                  <a:gd name="T88" fmla="*/ 5327 w 390"/>
                  <a:gd name="T89" fmla="*/ 983 h 44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90" h="443">
                    <a:moveTo>
                      <a:pt x="224" y="32"/>
                    </a:moveTo>
                    <a:cubicBezTo>
                      <a:pt x="216" y="26"/>
                      <a:pt x="204" y="16"/>
                      <a:pt x="198" y="13"/>
                    </a:cubicBezTo>
                    <a:cubicBezTo>
                      <a:pt x="191" y="10"/>
                      <a:pt x="185" y="11"/>
                      <a:pt x="178" y="9"/>
                    </a:cubicBezTo>
                    <a:cubicBezTo>
                      <a:pt x="164" y="6"/>
                      <a:pt x="152" y="2"/>
                      <a:pt x="137" y="2"/>
                    </a:cubicBezTo>
                    <a:cubicBezTo>
                      <a:pt x="110" y="0"/>
                      <a:pt x="83" y="4"/>
                      <a:pt x="56" y="3"/>
                    </a:cubicBezTo>
                    <a:cubicBezTo>
                      <a:pt x="52" y="3"/>
                      <a:pt x="48" y="2"/>
                      <a:pt x="45" y="2"/>
                    </a:cubicBezTo>
                    <a:cubicBezTo>
                      <a:pt x="29" y="6"/>
                      <a:pt x="14" y="12"/>
                      <a:pt x="0" y="19"/>
                    </a:cubicBezTo>
                    <a:cubicBezTo>
                      <a:pt x="0" y="29"/>
                      <a:pt x="6" y="39"/>
                      <a:pt x="13" y="45"/>
                    </a:cubicBezTo>
                    <a:cubicBezTo>
                      <a:pt x="23" y="57"/>
                      <a:pt x="41" y="69"/>
                      <a:pt x="47" y="83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56" y="81"/>
                      <a:pt x="57" y="80"/>
                      <a:pt x="62" y="80"/>
                    </a:cubicBezTo>
                    <a:cubicBezTo>
                      <a:pt x="65" y="80"/>
                      <a:pt x="72" y="81"/>
                      <a:pt x="74" y="83"/>
                    </a:cubicBezTo>
                    <a:cubicBezTo>
                      <a:pt x="79" y="85"/>
                      <a:pt x="81" y="93"/>
                      <a:pt x="83" y="97"/>
                    </a:cubicBezTo>
                    <a:cubicBezTo>
                      <a:pt x="90" y="106"/>
                      <a:pt x="97" y="113"/>
                      <a:pt x="105" y="121"/>
                    </a:cubicBezTo>
                    <a:cubicBezTo>
                      <a:pt x="138" y="157"/>
                      <a:pt x="169" y="194"/>
                      <a:pt x="199" y="233"/>
                    </a:cubicBezTo>
                    <a:cubicBezTo>
                      <a:pt x="210" y="248"/>
                      <a:pt x="223" y="262"/>
                      <a:pt x="233" y="277"/>
                    </a:cubicBezTo>
                    <a:cubicBezTo>
                      <a:pt x="241" y="290"/>
                      <a:pt x="251" y="301"/>
                      <a:pt x="258" y="314"/>
                    </a:cubicBezTo>
                    <a:cubicBezTo>
                      <a:pt x="270" y="337"/>
                      <a:pt x="286" y="358"/>
                      <a:pt x="298" y="382"/>
                    </a:cubicBezTo>
                    <a:cubicBezTo>
                      <a:pt x="306" y="397"/>
                      <a:pt x="312" y="416"/>
                      <a:pt x="316" y="433"/>
                    </a:cubicBezTo>
                    <a:cubicBezTo>
                      <a:pt x="317" y="437"/>
                      <a:pt x="318" y="441"/>
                      <a:pt x="320" y="443"/>
                    </a:cubicBezTo>
                    <a:cubicBezTo>
                      <a:pt x="326" y="437"/>
                      <a:pt x="331" y="431"/>
                      <a:pt x="335" y="425"/>
                    </a:cubicBezTo>
                    <a:cubicBezTo>
                      <a:pt x="335" y="424"/>
                      <a:pt x="335" y="422"/>
                      <a:pt x="336" y="422"/>
                    </a:cubicBezTo>
                    <a:cubicBezTo>
                      <a:pt x="336" y="420"/>
                      <a:pt x="338" y="420"/>
                      <a:pt x="339" y="420"/>
                    </a:cubicBezTo>
                    <a:cubicBezTo>
                      <a:pt x="341" y="417"/>
                      <a:pt x="343" y="414"/>
                      <a:pt x="345" y="411"/>
                    </a:cubicBezTo>
                    <a:cubicBezTo>
                      <a:pt x="343" y="408"/>
                      <a:pt x="341" y="404"/>
                      <a:pt x="340" y="403"/>
                    </a:cubicBezTo>
                    <a:cubicBezTo>
                      <a:pt x="340" y="401"/>
                      <a:pt x="338" y="392"/>
                      <a:pt x="346" y="391"/>
                    </a:cubicBezTo>
                    <a:cubicBezTo>
                      <a:pt x="350" y="391"/>
                      <a:pt x="353" y="393"/>
                      <a:pt x="356" y="395"/>
                    </a:cubicBezTo>
                    <a:cubicBezTo>
                      <a:pt x="359" y="389"/>
                      <a:pt x="361" y="384"/>
                      <a:pt x="364" y="379"/>
                    </a:cubicBezTo>
                    <a:cubicBezTo>
                      <a:pt x="360" y="372"/>
                      <a:pt x="355" y="363"/>
                      <a:pt x="357" y="361"/>
                    </a:cubicBezTo>
                    <a:cubicBezTo>
                      <a:pt x="358" y="358"/>
                      <a:pt x="367" y="360"/>
                      <a:pt x="372" y="361"/>
                    </a:cubicBezTo>
                    <a:cubicBezTo>
                      <a:pt x="372" y="360"/>
                      <a:pt x="373" y="358"/>
                      <a:pt x="373" y="357"/>
                    </a:cubicBezTo>
                    <a:cubicBezTo>
                      <a:pt x="371" y="348"/>
                      <a:pt x="369" y="332"/>
                      <a:pt x="377" y="329"/>
                    </a:cubicBezTo>
                    <a:cubicBezTo>
                      <a:pt x="379" y="328"/>
                      <a:pt x="381" y="329"/>
                      <a:pt x="382" y="329"/>
                    </a:cubicBezTo>
                    <a:cubicBezTo>
                      <a:pt x="386" y="316"/>
                      <a:pt x="388" y="302"/>
                      <a:pt x="390" y="287"/>
                    </a:cubicBezTo>
                    <a:cubicBezTo>
                      <a:pt x="384" y="278"/>
                      <a:pt x="373" y="266"/>
                      <a:pt x="377" y="264"/>
                    </a:cubicBezTo>
                    <a:cubicBezTo>
                      <a:pt x="382" y="261"/>
                      <a:pt x="379" y="259"/>
                      <a:pt x="384" y="257"/>
                    </a:cubicBezTo>
                    <a:cubicBezTo>
                      <a:pt x="381" y="237"/>
                      <a:pt x="342" y="188"/>
                      <a:pt x="339" y="182"/>
                    </a:cubicBezTo>
                    <a:cubicBezTo>
                      <a:pt x="340" y="182"/>
                      <a:pt x="349" y="174"/>
                      <a:pt x="351" y="174"/>
                    </a:cubicBezTo>
                    <a:cubicBezTo>
                      <a:pt x="348" y="170"/>
                      <a:pt x="343" y="165"/>
                      <a:pt x="340" y="160"/>
                    </a:cubicBezTo>
                    <a:cubicBezTo>
                      <a:pt x="336" y="153"/>
                      <a:pt x="352" y="143"/>
                      <a:pt x="352" y="143"/>
                    </a:cubicBezTo>
                    <a:cubicBezTo>
                      <a:pt x="352" y="143"/>
                      <a:pt x="296" y="75"/>
                      <a:pt x="287" y="67"/>
                    </a:cubicBezTo>
                    <a:cubicBezTo>
                      <a:pt x="280" y="62"/>
                      <a:pt x="255" y="37"/>
                      <a:pt x="249" y="30"/>
                    </a:cubicBezTo>
                    <a:cubicBezTo>
                      <a:pt x="247" y="28"/>
                      <a:pt x="241" y="21"/>
                      <a:pt x="235" y="16"/>
                    </a:cubicBezTo>
                    <a:cubicBezTo>
                      <a:pt x="230" y="13"/>
                      <a:pt x="224" y="11"/>
                      <a:pt x="218" y="9"/>
                    </a:cubicBezTo>
                    <a:cubicBezTo>
                      <a:pt x="219" y="19"/>
                      <a:pt x="228" y="35"/>
                      <a:pt x="224" y="32"/>
                    </a:cubicBezTo>
                    <a:close/>
                  </a:path>
                </a:pathLst>
              </a:cu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endParaRPr lang="fr-FR" dirty="0"/>
              </a:p>
            </p:txBody>
          </p:sp>
          <p:sp>
            <p:nvSpPr>
              <p:cNvPr id="1418" name="Oval 845"/>
              <p:cNvSpPr>
                <a:spLocks noChangeArrowheads="1"/>
              </p:cNvSpPr>
              <p:nvPr/>
            </p:nvSpPr>
            <p:spPr bwMode="auto">
              <a:xfrm>
                <a:off x="5523806" y="5078091"/>
                <a:ext cx="5475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19" name="Oval 846"/>
              <p:cNvSpPr>
                <a:spLocks noChangeArrowheads="1"/>
              </p:cNvSpPr>
              <p:nvPr/>
            </p:nvSpPr>
            <p:spPr bwMode="auto">
              <a:xfrm>
                <a:off x="5528673" y="5084429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0" name="Oval 847"/>
              <p:cNvSpPr>
                <a:spLocks noChangeArrowheads="1"/>
              </p:cNvSpPr>
              <p:nvPr/>
            </p:nvSpPr>
            <p:spPr bwMode="auto">
              <a:xfrm>
                <a:off x="5538102" y="5089114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1" name="Oval 848"/>
              <p:cNvSpPr>
                <a:spLocks noChangeArrowheads="1"/>
              </p:cNvSpPr>
              <p:nvPr/>
            </p:nvSpPr>
            <p:spPr bwMode="auto">
              <a:xfrm>
                <a:off x="5544795" y="5097382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2" name="Oval 849"/>
              <p:cNvSpPr>
                <a:spLocks noChangeArrowheads="1"/>
              </p:cNvSpPr>
              <p:nvPr/>
            </p:nvSpPr>
            <p:spPr bwMode="auto">
              <a:xfrm>
                <a:off x="5580993" y="5134313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3" name="Oval 850"/>
              <p:cNvSpPr>
                <a:spLocks noChangeArrowheads="1"/>
              </p:cNvSpPr>
              <p:nvPr/>
            </p:nvSpPr>
            <p:spPr bwMode="auto">
              <a:xfrm>
                <a:off x="5578256" y="5129903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4" name="Oval 851"/>
              <p:cNvSpPr>
                <a:spLocks noChangeArrowheads="1"/>
              </p:cNvSpPr>
              <p:nvPr/>
            </p:nvSpPr>
            <p:spPr bwMode="auto">
              <a:xfrm>
                <a:off x="5575518" y="5124667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5" name="Oval 852"/>
              <p:cNvSpPr>
                <a:spLocks noChangeArrowheads="1"/>
              </p:cNvSpPr>
              <p:nvPr/>
            </p:nvSpPr>
            <p:spPr bwMode="auto">
              <a:xfrm>
                <a:off x="5589206" y="5148644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6" name="Oval 853"/>
              <p:cNvSpPr>
                <a:spLocks noChangeArrowheads="1"/>
              </p:cNvSpPr>
              <p:nvPr/>
            </p:nvSpPr>
            <p:spPr bwMode="auto">
              <a:xfrm>
                <a:off x="5586469" y="5144234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7" name="Oval 854"/>
              <p:cNvSpPr>
                <a:spLocks noChangeArrowheads="1"/>
              </p:cNvSpPr>
              <p:nvPr/>
            </p:nvSpPr>
            <p:spPr bwMode="auto">
              <a:xfrm>
                <a:off x="5583731" y="5138998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8" name="Oval 855"/>
              <p:cNvSpPr>
                <a:spLocks noChangeArrowheads="1"/>
              </p:cNvSpPr>
              <p:nvPr/>
            </p:nvSpPr>
            <p:spPr bwMode="auto">
              <a:xfrm>
                <a:off x="5591032" y="5152502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29" name="Oval 856"/>
              <p:cNvSpPr>
                <a:spLocks noChangeArrowheads="1"/>
              </p:cNvSpPr>
              <p:nvPr/>
            </p:nvSpPr>
            <p:spPr bwMode="auto">
              <a:xfrm>
                <a:off x="5596507" y="5157739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0" name="Oval 857"/>
              <p:cNvSpPr>
                <a:spLocks noChangeArrowheads="1"/>
              </p:cNvSpPr>
              <p:nvPr/>
            </p:nvSpPr>
            <p:spPr bwMode="auto">
              <a:xfrm>
                <a:off x="5598636" y="5164904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1" name="Oval 858"/>
              <p:cNvSpPr>
                <a:spLocks noChangeArrowheads="1"/>
              </p:cNvSpPr>
              <p:nvPr/>
            </p:nvSpPr>
            <p:spPr bwMode="auto">
              <a:xfrm>
                <a:off x="5601982" y="5168763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2" name="Oval 859"/>
              <p:cNvSpPr>
                <a:spLocks noChangeArrowheads="1"/>
              </p:cNvSpPr>
              <p:nvPr/>
            </p:nvSpPr>
            <p:spPr bwMode="auto">
              <a:xfrm>
                <a:off x="5604416" y="5173999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3" name="Oval 860"/>
              <p:cNvSpPr>
                <a:spLocks noChangeArrowheads="1"/>
              </p:cNvSpPr>
              <p:nvPr/>
            </p:nvSpPr>
            <p:spPr bwMode="auto">
              <a:xfrm>
                <a:off x="5607154" y="5179787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4" name="Oval 861"/>
              <p:cNvSpPr>
                <a:spLocks noChangeArrowheads="1"/>
              </p:cNvSpPr>
              <p:nvPr/>
            </p:nvSpPr>
            <p:spPr bwMode="auto">
              <a:xfrm>
                <a:off x="5610500" y="5185850"/>
                <a:ext cx="4867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5" name="Oval 862"/>
              <p:cNvSpPr>
                <a:spLocks noChangeArrowheads="1"/>
              </p:cNvSpPr>
              <p:nvPr/>
            </p:nvSpPr>
            <p:spPr bwMode="auto">
              <a:xfrm>
                <a:off x="5615975" y="519411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6" name="Oval 863"/>
              <p:cNvSpPr>
                <a:spLocks noChangeArrowheads="1"/>
              </p:cNvSpPr>
              <p:nvPr/>
            </p:nvSpPr>
            <p:spPr bwMode="auto">
              <a:xfrm>
                <a:off x="5601070" y="5155258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7" name="Oval 864"/>
              <p:cNvSpPr>
                <a:spLocks noChangeArrowheads="1"/>
              </p:cNvSpPr>
              <p:nvPr/>
            </p:nvSpPr>
            <p:spPr bwMode="auto">
              <a:xfrm>
                <a:off x="5597724" y="5150022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8" name="Oval 865"/>
              <p:cNvSpPr>
                <a:spLocks noChangeArrowheads="1"/>
              </p:cNvSpPr>
              <p:nvPr/>
            </p:nvSpPr>
            <p:spPr bwMode="auto">
              <a:xfrm>
                <a:off x="5594986" y="5144234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39" name="Oval 866"/>
              <p:cNvSpPr>
                <a:spLocks noChangeArrowheads="1"/>
              </p:cNvSpPr>
              <p:nvPr/>
            </p:nvSpPr>
            <p:spPr bwMode="auto">
              <a:xfrm>
                <a:off x="5591032" y="513899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0" name="Oval 867"/>
              <p:cNvSpPr>
                <a:spLocks noChangeArrowheads="1"/>
              </p:cNvSpPr>
              <p:nvPr/>
            </p:nvSpPr>
            <p:spPr bwMode="auto">
              <a:xfrm>
                <a:off x="5588294" y="5135140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1" name="Oval 868"/>
              <p:cNvSpPr>
                <a:spLocks noChangeArrowheads="1"/>
              </p:cNvSpPr>
              <p:nvPr/>
            </p:nvSpPr>
            <p:spPr bwMode="auto">
              <a:xfrm>
                <a:off x="5583731" y="5131281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2" name="Oval 869"/>
              <p:cNvSpPr>
                <a:spLocks noChangeArrowheads="1"/>
              </p:cNvSpPr>
              <p:nvPr/>
            </p:nvSpPr>
            <p:spPr bwMode="auto">
              <a:xfrm>
                <a:off x="5582514" y="5126045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3" name="Oval 870"/>
              <p:cNvSpPr>
                <a:spLocks noChangeArrowheads="1"/>
              </p:cNvSpPr>
              <p:nvPr/>
            </p:nvSpPr>
            <p:spPr bwMode="auto">
              <a:xfrm>
                <a:off x="5577647" y="5119430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4" name="Oval 871"/>
              <p:cNvSpPr>
                <a:spLocks noChangeArrowheads="1"/>
              </p:cNvSpPr>
              <p:nvPr/>
            </p:nvSpPr>
            <p:spPr bwMode="auto">
              <a:xfrm>
                <a:off x="5573084" y="5111714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5" name="Oval 872"/>
              <p:cNvSpPr>
                <a:spLocks noChangeArrowheads="1"/>
              </p:cNvSpPr>
              <p:nvPr/>
            </p:nvSpPr>
            <p:spPr bwMode="auto">
              <a:xfrm>
                <a:off x="5568826" y="5106477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6" name="Oval 873"/>
              <p:cNvSpPr>
                <a:spLocks noChangeArrowheads="1"/>
              </p:cNvSpPr>
              <p:nvPr/>
            </p:nvSpPr>
            <p:spPr bwMode="auto">
              <a:xfrm>
                <a:off x="5565480" y="5100690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7" name="Oval 874"/>
              <p:cNvSpPr>
                <a:spLocks noChangeArrowheads="1"/>
              </p:cNvSpPr>
              <p:nvPr/>
            </p:nvSpPr>
            <p:spPr bwMode="auto">
              <a:xfrm>
                <a:off x="5562134" y="5096004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8" name="Oval 875"/>
              <p:cNvSpPr>
                <a:spLocks noChangeArrowheads="1"/>
              </p:cNvSpPr>
              <p:nvPr/>
            </p:nvSpPr>
            <p:spPr bwMode="auto">
              <a:xfrm>
                <a:off x="5558179" y="5091044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49" name="Oval 876"/>
              <p:cNvSpPr>
                <a:spLocks noChangeArrowheads="1"/>
              </p:cNvSpPr>
              <p:nvPr/>
            </p:nvSpPr>
            <p:spPr bwMode="auto">
              <a:xfrm>
                <a:off x="5555441" y="5086359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0" name="Oval 877"/>
              <p:cNvSpPr>
                <a:spLocks noChangeArrowheads="1"/>
              </p:cNvSpPr>
              <p:nvPr/>
            </p:nvSpPr>
            <p:spPr bwMode="auto">
              <a:xfrm>
                <a:off x="5552704" y="5082500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1" name="Oval 878"/>
              <p:cNvSpPr>
                <a:spLocks noChangeArrowheads="1"/>
              </p:cNvSpPr>
              <p:nvPr/>
            </p:nvSpPr>
            <p:spPr bwMode="auto">
              <a:xfrm>
                <a:off x="5549358" y="5078091"/>
                <a:ext cx="4867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2" name="Oval 879"/>
              <p:cNvSpPr>
                <a:spLocks noChangeArrowheads="1"/>
              </p:cNvSpPr>
              <p:nvPr/>
            </p:nvSpPr>
            <p:spPr bwMode="auto">
              <a:xfrm>
                <a:off x="5546011" y="5073405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3" name="Oval 880"/>
              <p:cNvSpPr>
                <a:spLocks noChangeArrowheads="1"/>
              </p:cNvSpPr>
              <p:nvPr/>
            </p:nvSpPr>
            <p:spPr bwMode="auto">
              <a:xfrm>
                <a:off x="5541449" y="5068169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4" name="Oval 881"/>
              <p:cNvSpPr>
                <a:spLocks noChangeArrowheads="1"/>
              </p:cNvSpPr>
              <p:nvPr/>
            </p:nvSpPr>
            <p:spPr bwMode="auto">
              <a:xfrm>
                <a:off x="5538102" y="5063759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5" name="Oval 882"/>
              <p:cNvSpPr>
                <a:spLocks noChangeArrowheads="1"/>
              </p:cNvSpPr>
              <p:nvPr/>
            </p:nvSpPr>
            <p:spPr bwMode="auto">
              <a:xfrm>
                <a:off x="5535365" y="5059074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6" name="Oval 883"/>
              <p:cNvSpPr>
                <a:spLocks noChangeArrowheads="1"/>
              </p:cNvSpPr>
              <p:nvPr/>
            </p:nvSpPr>
            <p:spPr bwMode="auto">
              <a:xfrm>
                <a:off x="5603199" y="5159668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7" name="Oval 884"/>
              <p:cNvSpPr>
                <a:spLocks noChangeArrowheads="1"/>
              </p:cNvSpPr>
              <p:nvPr/>
            </p:nvSpPr>
            <p:spPr bwMode="auto">
              <a:xfrm>
                <a:off x="5605937" y="5164904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8" name="Oval 885"/>
              <p:cNvSpPr>
                <a:spLocks noChangeArrowheads="1"/>
              </p:cNvSpPr>
              <p:nvPr/>
            </p:nvSpPr>
            <p:spPr bwMode="auto">
              <a:xfrm>
                <a:off x="5608675" y="5172070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59" name="Oval 886"/>
              <p:cNvSpPr>
                <a:spLocks noChangeArrowheads="1"/>
              </p:cNvSpPr>
              <p:nvPr/>
            </p:nvSpPr>
            <p:spPr bwMode="auto">
              <a:xfrm>
                <a:off x="5611108" y="5175377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0" name="Oval 887"/>
              <p:cNvSpPr>
                <a:spLocks noChangeArrowheads="1"/>
              </p:cNvSpPr>
              <p:nvPr/>
            </p:nvSpPr>
            <p:spPr bwMode="auto">
              <a:xfrm>
                <a:off x="5613846" y="5181165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1" name="Oval 888"/>
              <p:cNvSpPr>
                <a:spLocks noChangeArrowheads="1"/>
              </p:cNvSpPr>
              <p:nvPr/>
            </p:nvSpPr>
            <p:spPr bwMode="auto">
              <a:xfrm>
                <a:off x="5616584" y="5186952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2" name="Oval 889"/>
              <p:cNvSpPr>
                <a:spLocks noChangeArrowheads="1"/>
              </p:cNvSpPr>
              <p:nvPr/>
            </p:nvSpPr>
            <p:spPr bwMode="auto">
              <a:xfrm>
                <a:off x="5619930" y="5192740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3" name="Oval 890"/>
              <p:cNvSpPr>
                <a:spLocks noChangeArrowheads="1"/>
              </p:cNvSpPr>
              <p:nvPr/>
            </p:nvSpPr>
            <p:spPr bwMode="auto">
              <a:xfrm>
                <a:off x="5625405" y="5201283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4" name="Oval 891"/>
              <p:cNvSpPr>
                <a:spLocks noChangeArrowheads="1"/>
              </p:cNvSpPr>
              <p:nvPr/>
            </p:nvSpPr>
            <p:spPr bwMode="auto">
              <a:xfrm>
                <a:off x="5622059" y="5198803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5" name="Oval 892"/>
              <p:cNvSpPr>
                <a:spLocks noChangeArrowheads="1"/>
              </p:cNvSpPr>
              <p:nvPr/>
            </p:nvSpPr>
            <p:spPr bwMode="auto">
              <a:xfrm>
                <a:off x="5632706" y="521037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6" name="Oval 893"/>
              <p:cNvSpPr>
                <a:spLocks noChangeArrowheads="1"/>
              </p:cNvSpPr>
              <p:nvPr/>
            </p:nvSpPr>
            <p:spPr bwMode="auto">
              <a:xfrm>
                <a:off x="5632097" y="5205969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7" name="Oval 894"/>
              <p:cNvSpPr>
                <a:spLocks noChangeArrowheads="1"/>
              </p:cNvSpPr>
              <p:nvPr/>
            </p:nvSpPr>
            <p:spPr bwMode="auto">
              <a:xfrm>
                <a:off x="5631489" y="5200732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8" name="Oval 895"/>
              <p:cNvSpPr>
                <a:spLocks noChangeArrowheads="1"/>
              </p:cNvSpPr>
              <p:nvPr/>
            </p:nvSpPr>
            <p:spPr bwMode="auto">
              <a:xfrm>
                <a:off x="5628143" y="5195496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69" name="Oval 896"/>
              <p:cNvSpPr>
                <a:spLocks noChangeArrowheads="1"/>
              </p:cNvSpPr>
              <p:nvPr/>
            </p:nvSpPr>
            <p:spPr bwMode="auto">
              <a:xfrm>
                <a:off x="5624797" y="5189708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0" name="Oval 897"/>
              <p:cNvSpPr>
                <a:spLocks noChangeArrowheads="1"/>
              </p:cNvSpPr>
              <p:nvPr/>
            </p:nvSpPr>
            <p:spPr bwMode="auto">
              <a:xfrm>
                <a:off x="5620538" y="5184472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1" name="Oval 898"/>
              <p:cNvSpPr>
                <a:spLocks noChangeArrowheads="1"/>
              </p:cNvSpPr>
              <p:nvPr/>
            </p:nvSpPr>
            <p:spPr bwMode="auto">
              <a:xfrm>
                <a:off x="5618713" y="5181165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2" name="Oval 899"/>
              <p:cNvSpPr>
                <a:spLocks noChangeArrowheads="1"/>
              </p:cNvSpPr>
              <p:nvPr/>
            </p:nvSpPr>
            <p:spPr bwMode="auto">
              <a:xfrm>
                <a:off x="5617192" y="5175928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3" name="Oval 900"/>
              <p:cNvSpPr>
                <a:spLocks noChangeArrowheads="1"/>
              </p:cNvSpPr>
              <p:nvPr/>
            </p:nvSpPr>
            <p:spPr bwMode="auto">
              <a:xfrm>
                <a:off x="5613237" y="5170141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4" name="Oval 901"/>
              <p:cNvSpPr>
                <a:spLocks noChangeArrowheads="1"/>
              </p:cNvSpPr>
              <p:nvPr/>
            </p:nvSpPr>
            <p:spPr bwMode="auto">
              <a:xfrm>
                <a:off x="5609283" y="5162975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5" name="Oval 902"/>
              <p:cNvSpPr>
                <a:spLocks noChangeArrowheads="1"/>
              </p:cNvSpPr>
              <p:nvPr/>
            </p:nvSpPr>
            <p:spPr bwMode="auto">
              <a:xfrm>
                <a:off x="5605937" y="5157188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6" name="Oval 903"/>
              <p:cNvSpPr>
                <a:spLocks noChangeArrowheads="1"/>
              </p:cNvSpPr>
              <p:nvPr/>
            </p:nvSpPr>
            <p:spPr bwMode="auto">
              <a:xfrm>
                <a:off x="5602591" y="5150022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7" name="Oval 904"/>
              <p:cNvSpPr>
                <a:spLocks noChangeArrowheads="1"/>
              </p:cNvSpPr>
              <p:nvPr/>
            </p:nvSpPr>
            <p:spPr bwMode="auto">
              <a:xfrm>
                <a:off x="5599853" y="5145337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8" name="Oval 905"/>
              <p:cNvSpPr>
                <a:spLocks noChangeArrowheads="1"/>
              </p:cNvSpPr>
              <p:nvPr/>
            </p:nvSpPr>
            <p:spPr bwMode="auto">
              <a:xfrm>
                <a:off x="5594378" y="5136518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79" name="Oval 906"/>
              <p:cNvSpPr>
                <a:spLocks noChangeArrowheads="1"/>
              </p:cNvSpPr>
              <p:nvPr/>
            </p:nvSpPr>
            <p:spPr bwMode="auto">
              <a:xfrm>
                <a:off x="5591640" y="5132384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0" name="Oval 907"/>
              <p:cNvSpPr>
                <a:spLocks noChangeArrowheads="1"/>
              </p:cNvSpPr>
              <p:nvPr/>
            </p:nvSpPr>
            <p:spPr bwMode="auto">
              <a:xfrm>
                <a:off x="5589206" y="5129352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1" name="Oval 908"/>
              <p:cNvSpPr>
                <a:spLocks noChangeArrowheads="1"/>
              </p:cNvSpPr>
              <p:nvPr/>
            </p:nvSpPr>
            <p:spPr bwMode="auto">
              <a:xfrm>
                <a:off x="5586469" y="5125218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2" name="Oval 909"/>
              <p:cNvSpPr>
                <a:spLocks noChangeArrowheads="1"/>
              </p:cNvSpPr>
              <p:nvPr/>
            </p:nvSpPr>
            <p:spPr bwMode="auto">
              <a:xfrm>
                <a:off x="5581602" y="5120808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3" name="Oval 910"/>
              <p:cNvSpPr>
                <a:spLocks noChangeArrowheads="1"/>
              </p:cNvSpPr>
              <p:nvPr/>
            </p:nvSpPr>
            <p:spPr bwMode="auto">
              <a:xfrm>
                <a:off x="5583123" y="5110336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4" name="Oval 911"/>
              <p:cNvSpPr>
                <a:spLocks noChangeArrowheads="1"/>
              </p:cNvSpPr>
              <p:nvPr/>
            </p:nvSpPr>
            <p:spPr bwMode="auto">
              <a:xfrm>
                <a:off x="5588294" y="5113643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5" name="Oval 912"/>
              <p:cNvSpPr>
                <a:spLocks noChangeArrowheads="1"/>
              </p:cNvSpPr>
              <p:nvPr/>
            </p:nvSpPr>
            <p:spPr bwMode="auto">
              <a:xfrm>
                <a:off x="5579168" y="5105926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6" name="Oval 913"/>
              <p:cNvSpPr>
                <a:spLocks noChangeArrowheads="1"/>
              </p:cNvSpPr>
              <p:nvPr/>
            </p:nvSpPr>
            <p:spPr bwMode="auto">
              <a:xfrm>
                <a:off x="5574910" y="5100690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7" name="Oval 914"/>
              <p:cNvSpPr>
                <a:spLocks noChangeArrowheads="1"/>
              </p:cNvSpPr>
              <p:nvPr/>
            </p:nvSpPr>
            <p:spPr bwMode="auto">
              <a:xfrm>
                <a:off x="5569738" y="5094902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8" name="Oval 915"/>
              <p:cNvSpPr>
                <a:spLocks noChangeArrowheads="1"/>
              </p:cNvSpPr>
              <p:nvPr/>
            </p:nvSpPr>
            <p:spPr bwMode="auto">
              <a:xfrm>
                <a:off x="5565480" y="5090217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89" name="Oval 916"/>
              <p:cNvSpPr>
                <a:spLocks noChangeArrowheads="1"/>
              </p:cNvSpPr>
              <p:nvPr/>
            </p:nvSpPr>
            <p:spPr bwMode="auto">
              <a:xfrm>
                <a:off x="5560308" y="5086910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0" name="Oval 917"/>
              <p:cNvSpPr>
                <a:spLocks noChangeArrowheads="1"/>
              </p:cNvSpPr>
              <p:nvPr/>
            </p:nvSpPr>
            <p:spPr bwMode="auto">
              <a:xfrm>
                <a:off x="5553616" y="5081949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1" name="Oval 918"/>
              <p:cNvSpPr>
                <a:spLocks noChangeArrowheads="1"/>
              </p:cNvSpPr>
              <p:nvPr/>
            </p:nvSpPr>
            <p:spPr bwMode="auto">
              <a:xfrm>
                <a:off x="5570955" y="5117501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2" name="Oval 919"/>
              <p:cNvSpPr>
                <a:spLocks noChangeArrowheads="1"/>
              </p:cNvSpPr>
              <p:nvPr/>
            </p:nvSpPr>
            <p:spPr bwMode="auto">
              <a:xfrm>
                <a:off x="5567609" y="5112265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3" name="Oval 920"/>
              <p:cNvSpPr>
                <a:spLocks noChangeArrowheads="1"/>
              </p:cNvSpPr>
              <p:nvPr/>
            </p:nvSpPr>
            <p:spPr bwMode="auto">
              <a:xfrm>
                <a:off x="5563046" y="5106477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4" name="Oval 921"/>
              <p:cNvSpPr>
                <a:spLocks noChangeArrowheads="1"/>
              </p:cNvSpPr>
              <p:nvPr/>
            </p:nvSpPr>
            <p:spPr bwMode="auto">
              <a:xfrm>
                <a:off x="5560308" y="5100690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5" name="Oval 922"/>
              <p:cNvSpPr>
                <a:spLocks noChangeArrowheads="1"/>
              </p:cNvSpPr>
              <p:nvPr/>
            </p:nvSpPr>
            <p:spPr bwMode="auto">
              <a:xfrm>
                <a:off x="5556962" y="5096831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6" name="Oval 923"/>
              <p:cNvSpPr>
                <a:spLocks noChangeArrowheads="1"/>
              </p:cNvSpPr>
              <p:nvPr/>
            </p:nvSpPr>
            <p:spPr bwMode="auto">
              <a:xfrm>
                <a:off x="5554225" y="5092973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7" name="Oval 924"/>
              <p:cNvSpPr>
                <a:spLocks noChangeArrowheads="1"/>
              </p:cNvSpPr>
              <p:nvPr/>
            </p:nvSpPr>
            <p:spPr bwMode="auto">
              <a:xfrm>
                <a:off x="5550878" y="5087737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8" name="Oval 925"/>
              <p:cNvSpPr>
                <a:spLocks noChangeArrowheads="1"/>
              </p:cNvSpPr>
              <p:nvPr/>
            </p:nvSpPr>
            <p:spPr bwMode="auto">
              <a:xfrm>
                <a:off x="5547532" y="5083051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99" name="Oval 926"/>
              <p:cNvSpPr>
                <a:spLocks noChangeArrowheads="1"/>
              </p:cNvSpPr>
              <p:nvPr/>
            </p:nvSpPr>
            <p:spPr bwMode="auto">
              <a:xfrm>
                <a:off x="5544186" y="5078642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0" name="Oval 927"/>
              <p:cNvSpPr>
                <a:spLocks noChangeArrowheads="1"/>
              </p:cNvSpPr>
              <p:nvPr/>
            </p:nvSpPr>
            <p:spPr bwMode="auto">
              <a:xfrm>
                <a:off x="5542665" y="5073405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1" name="Oval 928"/>
              <p:cNvSpPr>
                <a:spLocks noChangeArrowheads="1"/>
              </p:cNvSpPr>
              <p:nvPr/>
            </p:nvSpPr>
            <p:spPr bwMode="auto">
              <a:xfrm>
                <a:off x="5535973" y="5069547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2" name="Oval 929"/>
              <p:cNvSpPr>
                <a:spLocks noChangeArrowheads="1"/>
              </p:cNvSpPr>
              <p:nvPr/>
            </p:nvSpPr>
            <p:spPr bwMode="auto">
              <a:xfrm>
                <a:off x="5534756" y="5064862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3" name="Oval 930"/>
              <p:cNvSpPr>
                <a:spLocks noChangeArrowheads="1"/>
              </p:cNvSpPr>
              <p:nvPr/>
            </p:nvSpPr>
            <p:spPr bwMode="auto">
              <a:xfrm>
                <a:off x="5531410" y="5061003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4" name="Oval 931"/>
              <p:cNvSpPr>
                <a:spLocks noChangeArrowheads="1"/>
              </p:cNvSpPr>
              <p:nvPr/>
            </p:nvSpPr>
            <p:spPr bwMode="auto">
              <a:xfrm>
                <a:off x="5528064" y="5057145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5" name="Oval 932"/>
              <p:cNvSpPr>
                <a:spLocks noChangeArrowheads="1"/>
              </p:cNvSpPr>
              <p:nvPr/>
            </p:nvSpPr>
            <p:spPr bwMode="auto">
              <a:xfrm>
                <a:off x="5524718" y="5051909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6" name="Oval 933"/>
              <p:cNvSpPr>
                <a:spLocks noChangeArrowheads="1"/>
              </p:cNvSpPr>
              <p:nvPr/>
            </p:nvSpPr>
            <p:spPr bwMode="auto">
              <a:xfrm>
                <a:off x="5519851" y="5048050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7" name="Oval 934"/>
              <p:cNvSpPr>
                <a:spLocks noChangeArrowheads="1"/>
              </p:cNvSpPr>
              <p:nvPr/>
            </p:nvSpPr>
            <p:spPr bwMode="auto">
              <a:xfrm>
                <a:off x="5518634" y="5044192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8" name="Oval 935"/>
              <p:cNvSpPr>
                <a:spLocks noChangeArrowheads="1"/>
              </p:cNvSpPr>
              <p:nvPr/>
            </p:nvSpPr>
            <p:spPr bwMode="auto">
              <a:xfrm>
                <a:off x="5515897" y="5040333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09" name="Oval 936"/>
              <p:cNvSpPr>
                <a:spLocks noChangeArrowheads="1"/>
              </p:cNvSpPr>
              <p:nvPr/>
            </p:nvSpPr>
            <p:spPr bwMode="auto">
              <a:xfrm>
                <a:off x="5511334" y="5037026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0" name="Oval 937"/>
              <p:cNvSpPr>
                <a:spLocks noChangeArrowheads="1"/>
              </p:cNvSpPr>
              <p:nvPr/>
            </p:nvSpPr>
            <p:spPr bwMode="auto">
              <a:xfrm>
                <a:off x="5505858" y="5030687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1" name="Oval 938"/>
              <p:cNvSpPr>
                <a:spLocks noChangeArrowheads="1"/>
              </p:cNvSpPr>
              <p:nvPr/>
            </p:nvSpPr>
            <p:spPr bwMode="auto">
              <a:xfrm>
                <a:off x="5499166" y="5028758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2" name="Oval 939"/>
              <p:cNvSpPr>
                <a:spLocks noChangeArrowheads="1"/>
              </p:cNvSpPr>
              <p:nvPr/>
            </p:nvSpPr>
            <p:spPr bwMode="auto">
              <a:xfrm>
                <a:off x="5500383" y="5022144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3" name="Oval 940"/>
              <p:cNvSpPr>
                <a:spLocks noChangeArrowheads="1"/>
              </p:cNvSpPr>
              <p:nvPr/>
            </p:nvSpPr>
            <p:spPr bwMode="auto">
              <a:xfrm>
                <a:off x="5495820" y="5016907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4" name="Oval 941"/>
              <p:cNvSpPr>
                <a:spLocks noChangeArrowheads="1"/>
              </p:cNvSpPr>
              <p:nvPr/>
            </p:nvSpPr>
            <p:spPr bwMode="auto">
              <a:xfrm>
                <a:off x="5491866" y="5013049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5" name="Oval 942"/>
              <p:cNvSpPr>
                <a:spLocks noChangeArrowheads="1"/>
              </p:cNvSpPr>
              <p:nvPr/>
            </p:nvSpPr>
            <p:spPr bwMode="auto">
              <a:xfrm>
                <a:off x="5487607" y="5006435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6" name="Oval 943"/>
              <p:cNvSpPr>
                <a:spLocks noChangeArrowheads="1"/>
              </p:cNvSpPr>
              <p:nvPr/>
            </p:nvSpPr>
            <p:spPr bwMode="auto">
              <a:xfrm>
                <a:off x="5482436" y="4999545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7" name="Oval 944"/>
              <p:cNvSpPr>
                <a:spLocks noChangeArrowheads="1"/>
              </p:cNvSpPr>
              <p:nvPr/>
            </p:nvSpPr>
            <p:spPr bwMode="auto">
              <a:xfrm>
                <a:off x="5477569" y="4994860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8" name="Oval 945"/>
              <p:cNvSpPr>
                <a:spLocks noChangeArrowheads="1"/>
              </p:cNvSpPr>
              <p:nvPr/>
            </p:nvSpPr>
            <p:spPr bwMode="auto">
              <a:xfrm>
                <a:off x="5476352" y="4992379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19" name="Oval 946"/>
              <p:cNvSpPr>
                <a:spLocks noChangeArrowheads="1"/>
              </p:cNvSpPr>
              <p:nvPr/>
            </p:nvSpPr>
            <p:spPr bwMode="auto">
              <a:xfrm>
                <a:off x="5473006" y="4988245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0" name="Oval 947"/>
              <p:cNvSpPr>
                <a:spLocks noChangeArrowheads="1"/>
              </p:cNvSpPr>
              <p:nvPr/>
            </p:nvSpPr>
            <p:spPr bwMode="auto">
              <a:xfrm>
                <a:off x="5469660" y="4983836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1" name="Oval 948"/>
              <p:cNvSpPr>
                <a:spLocks noChangeArrowheads="1"/>
              </p:cNvSpPr>
              <p:nvPr/>
            </p:nvSpPr>
            <p:spPr bwMode="auto">
              <a:xfrm>
                <a:off x="5487607" y="5000647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2" name="Oval 949"/>
              <p:cNvSpPr>
                <a:spLocks noChangeArrowheads="1"/>
              </p:cNvSpPr>
              <p:nvPr/>
            </p:nvSpPr>
            <p:spPr bwMode="auto">
              <a:xfrm>
                <a:off x="5490953" y="5005332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3" name="Oval 950"/>
              <p:cNvSpPr>
                <a:spLocks noChangeArrowheads="1"/>
              </p:cNvSpPr>
              <p:nvPr/>
            </p:nvSpPr>
            <p:spPr bwMode="auto">
              <a:xfrm>
                <a:off x="5495212" y="5009742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4" name="Oval 951"/>
              <p:cNvSpPr>
                <a:spLocks noChangeArrowheads="1"/>
              </p:cNvSpPr>
              <p:nvPr/>
            </p:nvSpPr>
            <p:spPr bwMode="auto">
              <a:xfrm>
                <a:off x="5497645" y="5014427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5" name="Oval 952"/>
              <p:cNvSpPr>
                <a:spLocks noChangeArrowheads="1"/>
              </p:cNvSpPr>
              <p:nvPr/>
            </p:nvSpPr>
            <p:spPr bwMode="auto">
              <a:xfrm>
                <a:off x="5500991" y="5017459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6" name="Oval 953"/>
              <p:cNvSpPr>
                <a:spLocks noChangeArrowheads="1"/>
              </p:cNvSpPr>
              <p:nvPr/>
            </p:nvSpPr>
            <p:spPr bwMode="auto">
              <a:xfrm>
                <a:off x="5505250" y="5020766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7" name="Oval 954"/>
              <p:cNvSpPr>
                <a:spLocks noChangeArrowheads="1"/>
              </p:cNvSpPr>
              <p:nvPr/>
            </p:nvSpPr>
            <p:spPr bwMode="auto">
              <a:xfrm>
                <a:off x="5508596" y="5025451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8" name="Oval 955"/>
              <p:cNvSpPr>
                <a:spLocks noChangeArrowheads="1"/>
              </p:cNvSpPr>
              <p:nvPr/>
            </p:nvSpPr>
            <p:spPr bwMode="auto">
              <a:xfrm>
                <a:off x="5510421" y="5030687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29" name="Oval 956"/>
              <p:cNvSpPr>
                <a:spLocks noChangeArrowheads="1"/>
              </p:cNvSpPr>
              <p:nvPr/>
            </p:nvSpPr>
            <p:spPr bwMode="auto">
              <a:xfrm>
                <a:off x="5512551" y="503316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0" name="Oval 957"/>
              <p:cNvSpPr>
                <a:spLocks noChangeArrowheads="1"/>
              </p:cNvSpPr>
              <p:nvPr/>
            </p:nvSpPr>
            <p:spPr bwMode="auto">
              <a:xfrm>
                <a:off x="5515897" y="5037577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1" name="Oval 958"/>
              <p:cNvSpPr>
                <a:spLocks noChangeArrowheads="1"/>
              </p:cNvSpPr>
              <p:nvPr/>
            </p:nvSpPr>
            <p:spPr bwMode="auto">
              <a:xfrm>
                <a:off x="5521372" y="5043641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2" name="Oval 959"/>
              <p:cNvSpPr>
                <a:spLocks noChangeArrowheads="1"/>
              </p:cNvSpPr>
              <p:nvPr/>
            </p:nvSpPr>
            <p:spPr bwMode="auto">
              <a:xfrm>
                <a:off x="5525326" y="5048877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3" name="Oval 960"/>
              <p:cNvSpPr>
                <a:spLocks noChangeArrowheads="1"/>
              </p:cNvSpPr>
              <p:nvPr/>
            </p:nvSpPr>
            <p:spPr bwMode="auto">
              <a:xfrm>
                <a:off x="5529281" y="5051909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4" name="Oval 961"/>
              <p:cNvSpPr>
                <a:spLocks noChangeArrowheads="1"/>
              </p:cNvSpPr>
              <p:nvPr/>
            </p:nvSpPr>
            <p:spPr bwMode="auto">
              <a:xfrm>
                <a:off x="5533235" y="5056594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5" name="Oval 962"/>
              <p:cNvSpPr>
                <a:spLocks noChangeArrowheads="1"/>
              </p:cNvSpPr>
              <p:nvPr/>
            </p:nvSpPr>
            <p:spPr bwMode="auto">
              <a:xfrm>
                <a:off x="5544795" y="5049979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6" name="Oval 963"/>
              <p:cNvSpPr>
                <a:spLocks noChangeArrowheads="1"/>
              </p:cNvSpPr>
              <p:nvPr/>
            </p:nvSpPr>
            <p:spPr bwMode="auto">
              <a:xfrm>
                <a:off x="5542057" y="5044743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7" name="Oval 964"/>
              <p:cNvSpPr>
                <a:spLocks noChangeArrowheads="1"/>
              </p:cNvSpPr>
              <p:nvPr/>
            </p:nvSpPr>
            <p:spPr bwMode="auto">
              <a:xfrm>
                <a:off x="5536582" y="5038955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8" name="Oval 965"/>
              <p:cNvSpPr>
                <a:spLocks noChangeArrowheads="1"/>
              </p:cNvSpPr>
              <p:nvPr/>
            </p:nvSpPr>
            <p:spPr bwMode="auto">
              <a:xfrm>
                <a:off x="5532019" y="5032617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39" name="Oval 966"/>
              <p:cNvSpPr>
                <a:spLocks noChangeArrowheads="1"/>
              </p:cNvSpPr>
              <p:nvPr/>
            </p:nvSpPr>
            <p:spPr bwMode="auto">
              <a:xfrm>
                <a:off x="5535365" y="5035097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0" name="Oval 967"/>
              <p:cNvSpPr>
                <a:spLocks noChangeArrowheads="1"/>
              </p:cNvSpPr>
              <p:nvPr/>
            </p:nvSpPr>
            <p:spPr bwMode="auto">
              <a:xfrm>
                <a:off x="5540840" y="5041711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1" name="Oval 968"/>
              <p:cNvSpPr>
                <a:spLocks noChangeArrowheads="1"/>
              </p:cNvSpPr>
              <p:nvPr/>
            </p:nvSpPr>
            <p:spPr bwMode="auto">
              <a:xfrm>
                <a:off x="5548141" y="5053287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2" name="Oval 969"/>
              <p:cNvSpPr>
                <a:spLocks noChangeArrowheads="1"/>
              </p:cNvSpPr>
              <p:nvPr/>
            </p:nvSpPr>
            <p:spPr bwMode="auto">
              <a:xfrm>
                <a:off x="5553616" y="5059074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3" name="Oval 970"/>
              <p:cNvSpPr>
                <a:spLocks noChangeArrowheads="1"/>
              </p:cNvSpPr>
              <p:nvPr/>
            </p:nvSpPr>
            <p:spPr bwMode="auto">
              <a:xfrm>
                <a:off x="5542057" y="5059901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4" name="Oval 971"/>
              <p:cNvSpPr>
                <a:spLocks noChangeArrowheads="1"/>
              </p:cNvSpPr>
              <p:nvPr/>
            </p:nvSpPr>
            <p:spPr bwMode="auto">
              <a:xfrm>
                <a:off x="5538102" y="5055216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5" name="Oval 972"/>
              <p:cNvSpPr>
                <a:spLocks noChangeArrowheads="1"/>
              </p:cNvSpPr>
              <p:nvPr/>
            </p:nvSpPr>
            <p:spPr bwMode="auto">
              <a:xfrm>
                <a:off x="5546011" y="5057972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6" name="Oval 973"/>
              <p:cNvSpPr>
                <a:spLocks noChangeArrowheads="1"/>
              </p:cNvSpPr>
              <p:nvPr/>
            </p:nvSpPr>
            <p:spPr bwMode="auto">
              <a:xfrm>
                <a:off x="5573693" y="5082500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7" name="Oval 974"/>
              <p:cNvSpPr>
                <a:spLocks noChangeArrowheads="1"/>
              </p:cNvSpPr>
              <p:nvPr/>
            </p:nvSpPr>
            <p:spPr bwMode="auto">
              <a:xfrm>
                <a:off x="5576430" y="5087737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8" name="Oval 975"/>
              <p:cNvSpPr>
                <a:spLocks noChangeArrowheads="1"/>
              </p:cNvSpPr>
              <p:nvPr/>
            </p:nvSpPr>
            <p:spPr bwMode="auto">
              <a:xfrm>
                <a:off x="5580385" y="5092973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49" name="Oval 976"/>
              <p:cNvSpPr>
                <a:spLocks noChangeArrowheads="1"/>
              </p:cNvSpPr>
              <p:nvPr/>
            </p:nvSpPr>
            <p:spPr bwMode="auto">
              <a:xfrm>
                <a:off x="5583731" y="5096831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0" name="Oval 977"/>
              <p:cNvSpPr>
                <a:spLocks noChangeArrowheads="1"/>
              </p:cNvSpPr>
              <p:nvPr/>
            </p:nvSpPr>
            <p:spPr bwMode="auto">
              <a:xfrm>
                <a:off x="5658258" y="5035648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1" name="Oval 978"/>
              <p:cNvSpPr>
                <a:spLocks noChangeArrowheads="1"/>
              </p:cNvSpPr>
              <p:nvPr/>
            </p:nvSpPr>
            <p:spPr bwMode="auto">
              <a:xfrm>
                <a:off x="5659474" y="5040333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2" name="Oval 979"/>
              <p:cNvSpPr>
                <a:spLocks noChangeArrowheads="1"/>
              </p:cNvSpPr>
              <p:nvPr/>
            </p:nvSpPr>
            <p:spPr bwMode="auto">
              <a:xfrm>
                <a:off x="5664950" y="5044192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3" name="Oval 980"/>
              <p:cNvSpPr>
                <a:spLocks noChangeArrowheads="1"/>
              </p:cNvSpPr>
              <p:nvPr/>
            </p:nvSpPr>
            <p:spPr bwMode="auto">
              <a:xfrm>
                <a:off x="5667688" y="5048877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4" name="Oval 981"/>
              <p:cNvSpPr>
                <a:spLocks noChangeArrowheads="1"/>
              </p:cNvSpPr>
              <p:nvPr/>
            </p:nvSpPr>
            <p:spPr bwMode="auto">
              <a:xfrm>
                <a:off x="5669817" y="5051909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5" name="Oval 982"/>
              <p:cNvSpPr>
                <a:spLocks noChangeArrowheads="1"/>
              </p:cNvSpPr>
              <p:nvPr/>
            </p:nvSpPr>
            <p:spPr bwMode="auto">
              <a:xfrm>
                <a:off x="5672250" y="5057145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6" name="Oval 983"/>
              <p:cNvSpPr>
                <a:spLocks noChangeArrowheads="1"/>
              </p:cNvSpPr>
              <p:nvPr/>
            </p:nvSpPr>
            <p:spPr bwMode="auto">
              <a:xfrm>
                <a:off x="5675596" y="5062381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7" name="Oval 984"/>
              <p:cNvSpPr>
                <a:spLocks noChangeArrowheads="1"/>
              </p:cNvSpPr>
              <p:nvPr/>
            </p:nvSpPr>
            <p:spPr bwMode="auto">
              <a:xfrm>
                <a:off x="5679855" y="5066240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8" name="Oval 985"/>
              <p:cNvSpPr>
                <a:spLocks noChangeArrowheads="1"/>
              </p:cNvSpPr>
              <p:nvPr/>
            </p:nvSpPr>
            <p:spPr bwMode="auto">
              <a:xfrm>
                <a:off x="5681680" y="5070925"/>
                <a:ext cx="5475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59" name="Oval 986"/>
              <p:cNvSpPr>
                <a:spLocks noChangeArrowheads="1"/>
              </p:cNvSpPr>
              <p:nvPr/>
            </p:nvSpPr>
            <p:spPr bwMode="auto">
              <a:xfrm>
                <a:off x="5684418" y="5075886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0" name="Oval 987"/>
              <p:cNvSpPr>
                <a:spLocks noChangeArrowheads="1"/>
              </p:cNvSpPr>
              <p:nvPr/>
            </p:nvSpPr>
            <p:spPr bwMode="auto">
              <a:xfrm>
                <a:off x="5686547" y="5081122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1" name="Oval 988"/>
              <p:cNvSpPr>
                <a:spLocks noChangeArrowheads="1"/>
              </p:cNvSpPr>
              <p:nvPr/>
            </p:nvSpPr>
            <p:spPr bwMode="auto">
              <a:xfrm>
                <a:off x="5667688" y="5151951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2" name="Oval 989"/>
              <p:cNvSpPr>
                <a:spLocks noChangeArrowheads="1"/>
              </p:cNvSpPr>
              <p:nvPr/>
            </p:nvSpPr>
            <p:spPr bwMode="auto">
              <a:xfrm>
                <a:off x="5670425" y="5156636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3" name="Oval 990"/>
              <p:cNvSpPr>
                <a:spLocks noChangeArrowheads="1"/>
              </p:cNvSpPr>
              <p:nvPr/>
            </p:nvSpPr>
            <p:spPr bwMode="auto">
              <a:xfrm>
                <a:off x="5673163" y="5150573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4" name="Oval 991"/>
              <p:cNvSpPr>
                <a:spLocks noChangeArrowheads="1"/>
              </p:cNvSpPr>
              <p:nvPr/>
            </p:nvSpPr>
            <p:spPr bwMode="auto">
              <a:xfrm>
                <a:off x="5678334" y="5139549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5" name="Oval 992"/>
              <p:cNvSpPr>
                <a:spLocks noChangeArrowheads="1"/>
              </p:cNvSpPr>
              <p:nvPr/>
            </p:nvSpPr>
            <p:spPr bwMode="auto">
              <a:xfrm>
                <a:off x="5677117" y="5133762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6" name="Oval 993"/>
              <p:cNvSpPr>
                <a:spLocks noChangeArrowheads="1"/>
              </p:cNvSpPr>
              <p:nvPr/>
            </p:nvSpPr>
            <p:spPr bwMode="auto">
              <a:xfrm>
                <a:off x="5681680" y="5129903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7" name="Oval 994"/>
              <p:cNvSpPr>
                <a:spLocks noChangeArrowheads="1"/>
              </p:cNvSpPr>
              <p:nvPr/>
            </p:nvSpPr>
            <p:spPr bwMode="auto">
              <a:xfrm>
                <a:off x="5658258" y="5180613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8" name="Oval 995"/>
              <p:cNvSpPr>
                <a:spLocks noChangeArrowheads="1"/>
              </p:cNvSpPr>
              <p:nvPr/>
            </p:nvSpPr>
            <p:spPr bwMode="auto">
              <a:xfrm>
                <a:off x="5654912" y="5174550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69" name="Oval 996"/>
              <p:cNvSpPr>
                <a:spLocks noChangeArrowheads="1"/>
              </p:cNvSpPr>
              <p:nvPr/>
            </p:nvSpPr>
            <p:spPr bwMode="auto">
              <a:xfrm>
                <a:off x="5659474" y="5171519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0" name="Oval 997"/>
              <p:cNvSpPr>
                <a:spLocks noChangeArrowheads="1"/>
              </p:cNvSpPr>
              <p:nvPr/>
            </p:nvSpPr>
            <p:spPr bwMode="auto">
              <a:xfrm>
                <a:off x="5663733" y="5172070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1" name="Oval 998"/>
              <p:cNvSpPr>
                <a:spLocks noChangeArrowheads="1"/>
              </p:cNvSpPr>
              <p:nvPr/>
            </p:nvSpPr>
            <p:spPr bwMode="auto">
              <a:xfrm>
                <a:off x="5684418" y="5085807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2" name="Oval 999"/>
              <p:cNvSpPr>
                <a:spLocks noChangeArrowheads="1"/>
              </p:cNvSpPr>
              <p:nvPr/>
            </p:nvSpPr>
            <p:spPr bwMode="auto">
              <a:xfrm>
                <a:off x="5681072" y="5089114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3" name="Oval 1000"/>
              <p:cNvSpPr>
                <a:spLocks noChangeArrowheads="1"/>
              </p:cNvSpPr>
              <p:nvPr/>
            </p:nvSpPr>
            <p:spPr bwMode="auto">
              <a:xfrm>
                <a:off x="5685026" y="5094902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4" name="Oval 1001"/>
              <p:cNvSpPr>
                <a:spLocks noChangeArrowheads="1"/>
              </p:cNvSpPr>
              <p:nvPr/>
            </p:nvSpPr>
            <p:spPr bwMode="auto">
              <a:xfrm>
                <a:off x="5682289" y="5092146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5" name="Oval 1002"/>
              <p:cNvSpPr>
                <a:spLocks noChangeArrowheads="1"/>
              </p:cNvSpPr>
              <p:nvPr/>
            </p:nvSpPr>
            <p:spPr bwMode="auto">
              <a:xfrm>
                <a:off x="5687156" y="5098760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6" name="Oval 1003"/>
              <p:cNvSpPr>
                <a:spLocks noChangeArrowheads="1"/>
              </p:cNvSpPr>
              <p:nvPr/>
            </p:nvSpPr>
            <p:spPr bwMode="auto">
              <a:xfrm>
                <a:off x="5658866" y="5031790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7" name="Oval 1004"/>
              <p:cNvSpPr>
                <a:spLocks noChangeArrowheads="1"/>
              </p:cNvSpPr>
              <p:nvPr/>
            </p:nvSpPr>
            <p:spPr bwMode="auto">
              <a:xfrm>
                <a:off x="5662821" y="5031239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8" name="Oval 1005"/>
              <p:cNvSpPr>
                <a:spLocks noChangeArrowheads="1"/>
              </p:cNvSpPr>
              <p:nvPr/>
            </p:nvSpPr>
            <p:spPr bwMode="auto">
              <a:xfrm>
                <a:off x="5667079" y="5034546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79" name="Oval 1006"/>
              <p:cNvSpPr>
                <a:spLocks noChangeArrowheads="1"/>
              </p:cNvSpPr>
              <p:nvPr/>
            </p:nvSpPr>
            <p:spPr bwMode="auto">
              <a:xfrm>
                <a:off x="5669817" y="5039782"/>
                <a:ext cx="5171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0" name="Oval 1007"/>
              <p:cNvSpPr>
                <a:spLocks noChangeArrowheads="1"/>
              </p:cNvSpPr>
              <p:nvPr/>
            </p:nvSpPr>
            <p:spPr bwMode="auto">
              <a:xfrm>
                <a:off x="5673163" y="5043641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1" name="Oval 1008"/>
              <p:cNvSpPr>
                <a:spLocks noChangeArrowheads="1"/>
              </p:cNvSpPr>
              <p:nvPr/>
            </p:nvSpPr>
            <p:spPr bwMode="auto">
              <a:xfrm>
                <a:off x="5675596" y="5047499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2" name="Oval 1009"/>
              <p:cNvSpPr>
                <a:spLocks noChangeArrowheads="1"/>
              </p:cNvSpPr>
              <p:nvPr/>
            </p:nvSpPr>
            <p:spPr bwMode="auto">
              <a:xfrm>
                <a:off x="5661604" y="5026002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3" name="Oval 1010"/>
              <p:cNvSpPr>
                <a:spLocks noChangeArrowheads="1"/>
              </p:cNvSpPr>
              <p:nvPr/>
            </p:nvSpPr>
            <p:spPr bwMode="auto">
              <a:xfrm>
                <a:off x="5658866" y="5022144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4" name="Oval 1011"/>
              <p:cNvSpPr>
                <a:spLocks noChangeArrowheads="1"/>
              </p:cNvSpPr>
              <p:nvPr/>
            </p:nvSpPr>
            <p:spPr bwMode="auto">
              <a:xfrm>
                <a:off x="5657649" y="5017459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5" name="Oval 1012"/>
              <p:cNvSpPr>
                <a:spLocks noChangeArrowheads="1"/>
              </p:cNvSpPr>
              <p:nvPr/>
            </p:nvSpPr>
            <p:spPr bwMode="auto">
              <a:xfrm>
                <a:off x="5659474" y="5013049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6" name="Oval 1013"/>
              <p:cNvSpPr>
                <a:spLocks noChangeArrowheads="1"/>
              </p:cNvSpPr>
              <p:nvPr/>
            </p:nvSpPr>
            <p:spPr bwMode="auto">
              <a:xfrm>
                <a:off x="5663733" y="5011120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7" name="Oval 1014"/>
              <p:cNvSpPr>
                <a:spLocks noChangeArrowheads="1"/>
              </p:cNvSpPr>
              <p:nvPr/>
            </p:nvSpPr>
            <p:spPr bwMode="auto">
              <a:xfrm>
                <a:off x="5667079" y="5014978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8" name="Oval 1015"/>
              <p:cNvSpPr>
                <a:spLocks noChangeArrowheads="1"/>
              </p:cNvSpPr>
              <p:nvPr/>
            </p:nvSpPr>
            <p:spPr bwMode="auto">
              <a:xfrm>
                <a:off x="5670425" y="5020215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89" name="Oval 1016"/>
              <p:cNvSpPr>
                <a:spLocks noChangeArrowheads="1"/>
              </p:cNvSpPr>
              <p:nvPr/>
            </p:nvSpPr>
            <p:spPr bwMode="auto">
              <a:xfrm>
                <a:off x="5673771" y="5022144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0" name="Oval 1017"/>
              <p:cNvSpPr>
                <a:spLocks noChangeArrowheads="1"/>
              </p:cNvSpPr>
              <p:nvPr/>
            </p:nvSpPr>
            <p:spPr bwMode="auto">
              <a:xfrm>
                <a:off x="5661604" y="5005884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1" name="Oval 1018"/>
              <p:cNvSpPr>
                <a:spLocks noChangeArrowheads="1"/>
              </p:cNvSpPr>
              <p:nvPr/>
            </p:nvSpPr>
            <p:spPr bwMode="auto">
              <a:xfrm>
                <a:off x="5657041" y="5000096"/>
                <a:ext cx="4563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2" name="Oval 1019"/>
              <p:cNvSpPr>
                <a:spLocks noChangeArrowheads="1"/>
              </p:cNvSpPr>
              <p:nvPr/>
            </p:nvSpPr>
            <p:spPr bwMode="auto">
              <a:xfrm>
                <a:off x="5652782" y="4996238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3" name="Oval 1020"/>
              <p:cNvSpPr>
                <a:spLocks noChangeArrowheads="1"/>
              </p:cNvSpPr>
              <p:nvPr/>
            </p:nvSpPr>
            <p:spPr bwMode="auto">
              <a:xfrm>
                <a:off x="5648828" y="4991001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4" name="Oval 1021"/>
              <p:cNvSpPr>
                <a:spLocks noChangeArrowheads="1"/>
              </p:cNvSpPr>
              <p:nvPr/>
            </p:nvSpPr>
            <p:spPr bwMode="auto">
              <a:xfrm>
                <a:off x="5643352" y="4985765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5" name="Oval 1022"/>
              <p:cNvSpPr>
                <a:spLocks noChangeArrowheads="1"/>
              </p:cNvSpPr>
              <p:nvPr/>
            </p:nvSpPr>
            <p:spPr bwMode="auto">
              <a:xfrm>
                <a:off x="5640919" y="4980528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6" name="Oval 1023"/>
              <p:cNvSpPr>
                <a:spLocks noChangeArrowheads="1"/>
              </p:cNvSpPr>
              <p:nvPr/>
            </p:nvSpPr>
            <p:spPr bwMode="auto">
              <a:xfrm>
                <a:off x="5636660" y="4976119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7" name="Oval 1024"/>
              <p:cNvSpPr>
                <a:spLocks noChangeArrowheads="1"/>
              </p:cNvSpPr>
              <p:nvPr/>
            </p:nvSpPr>
            <p:spPr bwMode="auto">
              <a:xfrm>
                <a:off x="5632097" y="4971434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8" name="Oval 1025"/>
              <p:cNvSpPr>
                <a:spLocks noChangeArrowheads="1"/>
              </p:cNvSpPr>
              <p:nvPr/>
            </p:nvSpPr>
            <p:spPr bwMode="auto">
              <a:xfrm>
                <a:off x="5627230" y="4967575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99" name="Oval 1026"/>
              <p:cNvSpPr>
                <a:spLocks noChangeArrowheads="1"/>
              </p:cNvSpPr>
              <p:nvPr/>
            </p:nvSpPr>
            <p:spPr bwMode="auto">
              <a:xfrm>
                <a:off x="5622667" y="496178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0" name="Oval 1027"/>
              <p:cNvSpPr>
                <a:spLocks noChangeArrowheads="1"/>
              </p:cNvSpPr>
              <p:nvPr/>
            </p:nvSpPr>
            <p:spPr bwMode="auto">
              <a:xfrm>
                <a:off x="5618105" y="4957102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1" name="Oval 1028"/>
              <p:cNvSpPr>
                <a:spLocks noChangeArrowheads="1"/>
              </p:cNvSpPr>
              <p:nvPr/>
            </p:nvSpPr>
            <p:spPr bwMode="auto">
              <a:xfrm>
                <a:off x="5613846" y="4953244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2" name="Oval 1029"/>
              <p:cNvSpPr>
                <a:spLocks noChangeArrowheads="1"/>
              </p:cNvSpPr>
              <p:nvPr/>
            </p:nvSpPr>
            <p:spPr bwMode="auto">
              <a:xfrm>
                <a:off x="5609891" y="4948834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3" name="Oval 1030"/>
              <p:cNvSpPr>
                <a:spLocks noChangeArrowheads="1"/>
              </p:cNvSpPr>
              <p:nvPr/>
            </p:nvSpPr>
            <p:spPr bwMode="auto">
              <a:xfrm>
                <a:off x="5604416" y="4945527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4" name="Oval 1031"/>
              <p:cNvSpPr>
                <a:spLocks noChangeArrowheads="1"/>
              </p:cNvSpPr>
              <p:nvPr/>
            </p:nvSpPr>
            <p:spPr bwMode="auto">
              <a:xfrm>
                <a:off x="5677726" y="5027931"/>
                <a:ext cx="4563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grpSp>
            <p:nvGrpSpPr>
              <p:cNvPr id="1605" name="Group 1032"/>
              <p:cNvGrpSpPr>
                <a:grpSpLocks/>
              </p:cNvGrpSpPr>
              <p:nvPr/>
            </p:nvGrpSpPr>
            <p:grpSpPr bwMode="auto">
              <a:xfrm>
                <a:off x="5415818" y="4914936"/>
                <a:ext cx="269817" cy="291033"/>
                <a:chOff x="1435" y="836"/>
                <a:chExt cx="887" cy="1056"/>
              </a:xfrm>
            </p:grpSpPr>
            <p:sp>
              <p:nvSpPr>
                <p:cNvPr id="2035" name="Oval 1033"/>
                <p:cNvSpPr>
                  <a:spLocks noChangeArrowheads="1"/>
                </p:cNvSpPr>
                <p:nvPr/>
              </p:nvSpPr>
              <p:spPr bwMode="auto">
                <a:xfrm>
                  <a:off x="2002" y="151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6" name="Oval 1034"/>
                <p:cNvSpPr>
                  <a:spLocks noChangeArrowheads="1"/>
                </p:cNvSpPr>
                <p:nvPr/>
              </p:nvSpPr>
              <p:spPr bwMode="auto">
                <a:xfrm>
                  <a:off x="2011" y="1529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7" name="Oval 1035"/>
                <p:cNvSpPr>
                  <a:spLocks noChangeArrowheads="1"/>
                </p:cNvSpPr>
                <p:nvPr/>
              </p:nvSpPr>
              <p:spPr bwMode="auto">
                <a:xfrm>
                  <a:off x="2020" y="1545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8" name="Oval 1036"/>
                <p:cNvSpPr>
                  <a:spLocks noChangeArrowheads="1"/>
                </p:cNvSpPr>
                <p:nvPr/>
              </p:nvSpPr>
              <p:spPr bwMode="auto">
                <a:xfrm>
                  <a:off x="2033" y="1564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9" name="Oval 1037"/>
                <p:cNvSpPr>
                  <a:spLocks noChangeArrowheads="1"/>
                </p:cNvSpPr>
                <p:nvPr/>
              </p:nvSpPr>
              <p:spPr bwMode="auto">
                <a:xfrm>
                  <a:off x="2047" y="1585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0" name="Oval 1038"/>
                <p:cNvSpPr>
                  <a:spLocks noChangeArrowheads="1"/>
                </p:cNvSpPr>
                <p:nvPr/>
              </p:nvSpPr>
              <p:spPr bwMode="auto">
                <a:xfrm>
                  <a:off x="2051" y="1602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1" name="Oval 1039"/>
                <p:cNvSpPr>
                  <a:spLocks noChangeArrowheads="1"/>
                </p:cNvSpPr>
                <p:nvPr/>
              </p:nvSpPr>
              <p:spPr bwMode="auto">
                <a:xfrm>
                  <a:off x="2038" y="1592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2" name="Oval 1040"/>
                <p:cNvSpPr>
                  <a:spLocks noChangeArrowheads="1"/>
                </p:cNvSpPr>
                <p:nvPr/>
              </p:nvSpPr>
              <p:spPr bwMode="auto">
                <a:xfrm>
                  <a:off x="2029" y="1578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3" name="Oval 1041"/>
                <p:cNvSpPr>
                  <a:spLocks noChangeArrowheads="1"/>
                </p:cNvSpPr>
                <p:nvPr/>
              </p:nvSpPr>
              <p:spPr bwMode="auto">
                <a:xfrm>
                  <a:off x="2016" y="1559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4" name="Oval 1042"/>
                <p:cNvSpPr>
                  <a:spLocks noChangeArrowheads="1"/>
                </p:cNvSpPr>
                <p:nvPr/>
              </p:nvSpPr>
              <p:spPr bwMode="auto">
                <a:xfrm>
                  <a:off x="2002" y="1536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5" name="Oval 1043"/>
                <p:cNvSpPr>
                  <a:spLocks noChangeArrowheads="1"/>
                </p:cNvSpPr>
                <p:nvPr/>
              </p:nvSpPr>
              <p:spPr bwMode="auto">
                <a:xfrm>
                  <a:off x="1985" y="1517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6" name="Oval 1044"/>
                <p:cNvSpPr>
                  <a:spLocks noChangeArrowheads="1"/>
                </p:cNvSpPr>
                <p:nvPr/>
              </p:nvSpPr>
              <p:spPr bwMode="auto">
                <a:xfrm>
                  <a:off x="1963" y="147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7" name="Oval 1045"/>
                <p:cNvSpPr>
                  <a:spLocks noChangeArrowheads="1"/>
                </p:cNvSpPr>
                <p:nvPr/>
              </p:nvSpPr>
              <p:spPr bwMode="auto">
                <a:xfrm>
                  <a:off x="1945" y="1458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8" name="Oval 1046"/>
                <p:cNvSpPr>
                  <a:spLocks noChangeArrowheads="1"/>
                </p:cNvSpPr>
                <p:nvPr/>
              </p:nvSpPr>
              <p:spPr bwMode="auto">
                <a:xfrm>
                  <a:off x="1932" y="143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49" name="Oval 1047"/>
                <p:cNvSpPr>
                  <a:spLocks noChangeArrowheads="1"/>
                </p:cNvSpPr>
                <p:nvPr/>
              </p:nvSpPr>
              <p:spPr bwMode="auto">
                <a:xfrm>
                  <a:off x="2055" y="162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0" name="Oval 1048"/>
                <p:cNvSpPr>
                  <a:spLocks noChangeArrowheads="1"/>
                </p:cNvSpPr>
                <p:nvPr/>
              </p:nvSpPr>
              <p:spPr bwMode="auto">
                <a:xfrm>
                  <a:off x="2075" y="164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1" name="Oval 1049"/>
                <p:cNvSpPr>
                  <a:spLocks noChangeArrowheads="1"/>
                </p:cNvSpPr>
                <p:nvPr/>
              </p:nvSpPr>
              <p:spPr bwMode="auto">
                <a:xfrm>
                  <a:off x="2084" y="166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2" name="Oval 1050"/>
                <p:cNvSpPr>
                  <a:spLocks noChangeArrowheads="1"/>
                </p:cNvSpPr>
                <p:nvPr/>
              </p:nvSpPr>
              <p:spPr bwMode="auto">
                <a:xfrm>
                  <a:off x="2104" y="1701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3" name="Oval 1051"/>
                <p:cNvSpPr>
                  <a:spLocks noChangeArrowheads="1"/>
                </p:cNvSpPr>
                <p:nvPr/>
              </p:nvSpPr>
              <p:spPr bwMode="auto">
                <a:xfrm>
                  <a:off x="2119" y="1722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4" name="Oval 1052"/>
                <p:cNvSpPr>
                  <a:spLocks noChangeArrowheads="1"/>
                </p:cNvSpPr>
                <p:nvPr/>
              </p:nvSpPr>
              <p:spPr bwMode="auto">
                <a:xfrm>
                  <a:off x="2135" y="1746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5" name="Oval 1053"/>
                <p:cNvSpPr>
                  <a:spLocks noChangeArrowheads="1"/>
                </p:cNvSpPr>
                <p:nvPr/>
              </p:nvSpPr>
              <p:spPr bwMode="auto">
                <a:xfrm>
                  <a:off x="2141" y="1760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6" name="Oval 1054"/>
                <p:cNvSpPr>
                  <a:spLocks noChangeArrowheads="1"/>
                </p:cNvSpPr>
                <p:nvPr/>
              </p:nvSpPr>
              <p:spPr bwMode="auto">
                <a:xfrm>
                  <a:off x="2146" y="178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7" name="Oval 1055"/>
                <p:cNvSpPr>
                  <a:spLocks noChangeArrowheads="1"/>
                </p:cNvSpPr>
                <p:nvPr/>
              </p:nvSpPr>
              <p:spPr bwMode="auto">
                <a:xfrm>
                  <a:off x="2124" y="176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8" name="Oval 1056"/>
                <p:cNvSpPr>
                  <a:spLocks noChangeArrowheads="1"/>
                </p:cNvSpPr>
                <p:nvPr/>
              </p:nvSpPr>
              <p:spPr bwMode="auto">
                <a:xfrm>
                  <a:off x="2113" y="1748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59" name="Oval 1057"/>
                <p:cNvSpPr>
                  <a:spLocks noChangeArrowheads="1"/>
                </p:cNvSpPr>
                <p:nvPr/>
              </p:nvSpPr>
              <p:spPr bwMode="auto">
                <a:xfrm>
                  <a:off x="2106" y="173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0" name="Oval 1058"/>
                <p:cNvSpPr>
                  <a:spLocks noChangeArrowheads="1"/>
                </p:cNvSpPr>
                <p:nvPr/>
              </p:nvSpPr>
              <p:spPr bwMode="auto">
                <a:xfrm>
                  <a:off x="2097" y="1715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1" name="Oval 1059"/>
                <p:cNvSpPr>
                  <a:spLocks noChangeArrowheads="1"/>
                </p:cNvSpPr>
                <p:nvPr/>
              </p:nvSpPr>
              <p:spPr bwMode="auto">
                <a:xfrm>
                  <a:off x="2086" y="169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2" name="Oval 1060"/>
                <p:cNvSpPr>
                  <a:spLocks noChangeArrowheads="1"/>
                </p:cNvSpPr>
                <p:nvPr/>
              </p:nvSpPr>
              <p:spPr bwMode="auto">
                <a:xfrm>
                  <a:off x="2073" y="1661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3" name="Oval 1061"/>
                <p:cNvSpPr>
                  <a:spLocks noChangeArrowheads="1"/>
                </p:cNvSpPr>
                <p:nvPr/>
              </p:nvSpPr>
              <p:spPr bwMode="auto">
                <a:xfrm>
                  <a:off x="2062" y="1640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4" name="Oval 1062"/>
                <p:cNvSpPr>
                  <a:spLocks noChangeArrowheads="1"/>
                </p:cNvSpPr>
                <p:nvPr/>
              </p:nvSpPr>
              <p:spPr bwMode="auto">
                <a:xfrm>
                  <a:off x="2150" y="1800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5" name="Oval 1063"/>
                <p:cNvSpPr>
                  <a:spLocks noChangeArrowheads="1"/>
                </p:cNvSpPr>
                <p:nvPr/>
              </p:nvSpPr>
              <p:spPr bwMode="auto">
                <a:xfrm>
                  <a:off x="2157" y="1828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6" name="Oval 1064"/>
                <p:cNvSpPr>
                  <a:spLocks noChangeArrowheads="1"/>
                </p:cNvSpPr>
                <p:nvPr/>
              </p:nvSpPr>
              <p:spPr bwMode="auto">
                <a:xfrm>
                  <a:off x="2130" y="1795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7" name="Oval 1065"/>
                <p:cNvSpPr>
                  <a:spLocks noChangeArrowheads="1"/>
                </p:cNvSpPr>
                <p:nvPr/>
              </p:nvSpPr>
              <p:spPr bwMode="auto">
                <a:xfrm>
                  <a:off x="2130" y="1778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8" name="Oval 1066"/>
                <p:cNvSpPr>
                  <a:spLocks noChangeArrowheads="1"/>
                </p:cNvSpPr>
                <p:nvPr/>
              </p:nvSpPr>
              <p:spPr bwMode="auto">
                <a:xfrm>
                  <a:off x="2168" y="184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69" name="Oval 1067"/>
                <p:cNvSpPr>
                  <a:spLocks noChangeArrowheads="1"/>
                </p:cNvSpPr>
                <p:nvPr/>
              </p:nvSpPr>
              <p:spPr bwMode="auto">
                <a:xfrm>
                  <a:off x="2175" y="1875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0" name="Oval 1068"/>
                <p:cNvSpPr>
                  <a:spLocks noChangeArrowheads="1"/>
                </p:cNvSpPr>
                <p:nvPr/>
              </p:nvSpPr>
              <p:spPr bwMode="auto">
                <a:xfrm>
                  <a:off x="2164" y="1861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1" name="Oval 1069"/>
                <p:cNvSpPr>
                  <a:spLocks noChangeArrowheads="1"/>
                </p:cNvSpPr>
                <p:nvPr/>
              </p:nvSpPr>
              <p:spPr bwMode="auto">
                <a:xfrm>
                  <a:off x="1905" y="138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2" name="Oval 1070"/>
                <p:cNvSpPr>
                  <a:spLocks noChangeArrowheads="1"/>
                </p:cNvSpPr>
                <p:nvPr/>
              </p:nvSpPr>
              <p:spPr bwMode="auto">
                <a:xfrm>
                  <a:off x="1894" y="1373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3" name="Oval 1071"/>
                <p:cNvSpPr>
                  <a:spLocks noChangeArrowheads="1"/>
                </p:cNvSpPr>
                <p:nvPr/>
              </p:nvSpPr>
              <p:spPr bwMode="auto">
                <a:xfrm>
                  <a:off x="1912" y="139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4" name="Oval 1072"/>
                <p:cNvSpPr>
                  <a:spLocks noChangeArrowheads="1"/>
                </p:cNvSpPr>
                <p:nvPr/>
              </p:nvSpPr>
              <p:spPr bwMode="auto">
                <a:xfrm>
                  <a:off x="1925" y="1418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5" name="Oval 1073"/>
                <p:cNvSpPr>
                  <a:spLocks noChangeArrowheads="1"/>
                </p:cNvSpPr>
                <p:nvPr/>
              </p:nvSpPr>
              <p:spPr bwMode="auto">
                <a:xfrm>
                  <a:off x="1938" y="1430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6" name="Oval 1074"/>
                <p:cNvSpPr>
                  <a:spLocks noChangeArrowheads="1"/>
                </p:cNvSpPr>
                <p:nvPr/>
              </p:nvSpPr>
              <p:spPr bwMode="auto">
                <a:xfrm>
                  <a:off x="1901" y="1416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7" name="Oval 1075"/>
                <p:cNvSpPr>
                  <a:spLocks noChangeArrowheads="1"/>
                </p:cNvSpPr>
                <p:nvPr/>
              </p:nvSpPr>
              <p:spPr bwMode="auto">
                <a:xfrm>
                  <a:off x="1881" y="1402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8" name="Oval 1076"/>
                <p:cNvSpPr>
                  <a:spLocks noChangeArrowheads="1"/>
                </p:cNvSpPr>
                <p:nvPr/>
              </p:nvSpPr>
              <p:spPr bwMode="auto">
                <a:xfrm>
                  <a:off x="1861" y="1390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79" name="Oval 1077"/>
                <p:cNvSpPr>
                  <a:spLocks noChangeArrowheads="1"/>
                </p:cNvSpPr>
                <p:nvPr/>
              </p:nvSpPr>
              <p:spPr bwMode="auto">
                <a:xfrm>
                  <a:off x="1850" y="1376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0" name="Oval 1078"/>
                <p:cNvSpPr>
                  <a:spLocks noChangeArrowheads="1"/>
                </p:cNvSpPr>
                <p:nvPr/>
              </p:nvSpPr>
              <p:spPr bwMode="auto">
                <a:xfrm>
                  <a:off x="1930" y="1411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1" name="Oval 1079"/>
                <p:cNvSpPr>
                  <a:spLocks noChangeArrowheads="1"/>
                </p:cNvSpPr>
                <p:nvPr/>
              </p:nvSpPr>
              <p:spPr bwMode="auto">
                <a:xfrm>
                  <a:off x="1821" y="1324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2" name="Oval 1080"/>
                <p:cNvSpPr>
                  <a:spLocks noChangeArrowheads="1"/>
                </p:cNvSpPr>
                <p:nvPr/>
              </p:nvSpPr>
              <p:spPr bwMode="auto">
                <a:xfrm>
                  <a:off x="1806" y="1310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3" name="Oval 1081"/>
                <p:cNvSpPr>
                  <a:spLocks noChangeArrowheads="1"/>
                </p:cNvSpPr>
                <p:nvPr/>
              </p:nvSpPr>
              <p:spPr bwMode="auto">
                <a:xfrm>
                  <a:off x="1788" y="1289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4" name="Oval 1082"/>
                <p:cNvSpPr>
                  <a:spLocks noChangeArrowheads="1"/>
                </p:cNvSpPr>
                <p:nvPr/>
              </p:nvSpPr>
              <p:spPr bwMode="auto">
                <a:xfrm>
                  <a:off x="1775" y="1267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5" name="Oval 1083"/>
                <p:cNvSpPr>
                  <a:spLocks noChangeArrowheads="1"/>
                </p:cNvSpPr>
                <p:nvPr/>
              </p:nvSpPr>
              <p:spPr bwMode="auto">
                <a:xfrm>
                  <a:off x="1762" y="1249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6" name="Oval 1084"/>
                <p:cNvSpPr>
                  <a:spLocks noChangeArrowheads="1"/>
                </p:cNvSpPr>
                <p:nvPr/>
              </p:nvSpPr>
              <p:spPr bwMode="auto">
                <a:xfrm>
                  <a:off x="1753" y="1234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7" name="Oval 1085"/>
                <p:cNvSpPr>
                  <a:spLocks noChangeArrowheads="1"/>
                </p:cNvSpPr>
                <p:nvPr/>
              </p:nvSpPr>
              <p:spPr bwMode="auto">
                <a:xfrm>
                  <a:off x="1773" y="1230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8" name="Oval 1086"/>
                <p:cNvSpPr>
                  <a:spLocks noChangeArrowheads="1"/>
                </p:cNvSpPr>
                <p:nvPr/>
              </p:nvSpPr>
              <p:spPr bwMode="auto">
                <a:xfrm>
                  <a:off x="1797" y="1249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89" name="Oval 1087"/>
                <p:cNvSpPr>
                  <a:spLocks noChangeArrowheads="1"/>
                </p:cNvSpPr>
                <p:nvPr/>
              </p:nvSpPr>
              <p:spPr bwMode="auto">
                <a:xfrm>
                  <a:off x="1810" y="128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0" name="Oval 1088"/>
                <p:cNvSpPr>
                  <a:spLocks noChangeArrowheads="1"/>
                </p:cNvSpPr>
                <p:nvPr/>
              </p:nvSpPr>
              <p:spPr bwMode="auto">
                <a:xfrm>
                  <a:off x="1755" y="119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1" name="Oval 1089"/>
                <p:cNvSpPr>
                  <a:spLocks noChangeArrowheads="1"/>
                </p:cNvSpPr>
                <p:nvPr/>
              </p:nvSpPr>
              <p:spPr bwMode="auto">
                <a:xfrm>
                  <a:off x="1768" y="120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2" name="Oval 1090"/>
                <p:cNvSpPr>
                  <a:spLocks noChangeArrowheads="1"/>
                </p:cNvSpPr>
                <p:nvPr/>
              </p:nvSpPr>
              <p:spPr bwMode="auto">
                <a:xfrm>
                  <a:off x="1784" y="1225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3" name="Oval 1091"/>
                <p:cNvSpPr>
                  <a:spLocks noChangeArrowheads="1"/>
                </p:cNvSpPr>
                <p:nvPr/>
              </p:nvSpPr>
              <p:spPr bwMode="auto">
                <a:xfrm>
                  <a:off x="1740" y="1175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4" name="Oval 1092"/>
                <p:cNvSpPr>
                  <a:spLocks noChangeArrowheads="1"/>
                </p:cNvSpPr>
                <p:nvPr/>
              </p:nvSpPr>
              <p:spPr bwMode="auto">
                <a:xfrm>
                  <a:off x="1731" y="1199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5" name="Oval 1093"/>
                <p:cNvSpPr>
                  <a:spLocks noChangeArrowheads="1"/>
                </p:cNvSpPr>
                <p:nvPr/>
              </p:nvSpPr>
              <p:spPr bwMode="auto">
                <a:xfrm>
                  <a:off x="1715" y="1183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6" name="Oval 1094"/>
                <p:cNvSpPr>
                  <a:spLocks noChangeArrowheads="1"/>
                </p:cNvSpPr>
                <p:nvPr/>
              </p:nvSpPr>
              <p:spPr bwMode="auto">
                <a:xfrm>
                  <a:off x="1729" y="1157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7" name="Oval 1095"/>
                <p:cNvSpPr>
                  <a:spLocks noChangeArrowheads="1"/>
                </p:cNvSpPr>
                <p:nvPr/>
              </p:nvSpPr>
              <p:spPr bwMode="auto">
                <a:xfrm>
                  <a:off x="1698" y="1135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8" name="Oval 1096"/>
                <p:cNvSpPr>
                  <a:spLocks noChangeArrowheads="1"/>
                </p:cNvSpPr>
                <p:nvPr/>
              </p:nvSpPr>
              <p:spPr bwMode="auto">
                <a:xfrm>
                  <a:off x="1673" y="1117"/>
                  <a:ext cx="16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99" name="Oval 1097"/>
                <p:cNvSpPr>
                  <a:spLocks noChangeArrowheads="1"/>
                </p:cNvSpPr>
                <p:nvPr/>
              </p:nvSpPr>
              <p:spPr bwMode="auto">
                <a:xfrm>
                  <a:off x="1634" y="1065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0" name="Oval 1098"/>
                <p:cNvSpPr>
                  <a:spLocks noChangeArrowheads="1"/>
                </p:cNvSpPr>
                <p:nvPr/>
              </p:nvSpPr>
              <p:spPr bwMode="auto">
                <a:xfrm>
                  <a:off x="1605" y="1037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1" name="Oval 1099"/>
                <p:cNvSpPr>
                  <a:spLocks noChangeArrowheads="1"/>
                </p:cNvSpPr>
                <p:nvPr/>
              </p:nvSpPr>
              <p:spPr bwMode="auto">
                <a:xfrm>
                  <a:off x="1625" y="1039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2" name="Oval 1100"/>
                <p:cNvSpPr>
                  <a:spLocks noChangeArrowheads="1"/>
                </p:cNvSpPr>
                <p:nvPr/>
              </p:nvSpPr>
              <p:spPr bwMode="auto">
                <a:xfrm>
                  <a:off x="1640" y="104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3" name="Oval 1101"/>
                <p:cNvSpPr>
                  <a:spLocks noChangeArrowheads="1"/>
                </p:cNvSpPr>
                <p:nvPr/>
              </p:nvSpPr>
              <p:spPr bwMode="auto">
                <a:xfrm>
                  <a:off x="1585" y="850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4" name="Oval 1102"/>
                <p:cNvSpPr>
                  <a:spLocks noChangeArrowheads="1"/>
                </p:cNvSpPr>
                <p:nvPr/>
              </p:nvSpPr>
              <p:spPr bwMode="auto">
                <a:xfrm>
                  <a:off x="1603" y="84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5" name="Oval 1103"/>
                <p:cNvSpPr>
                  <a:spLocks noChangeArrowheads="1"/>
                </p:cNvSpPr>
                <p:nvPr/>
              </p:nvSpPr>
              <p:spPr bwMode="auto">
                <a:xfrm>
                  <a:off x="1618" y="84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6" name="Oval 1104"/>
                <p:cNvSpPr>
                  <a:spLocks noChangeArrowheads="1"/>
                </p:cNvSpPr>
                <p:nvPr/>
              </p:nvSpPr>
              <p:spPr bwMode="auto">
                <a:xfrm>
                  <a:off x="1634" y="848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7" name="Oval 1105"/>
                <p:cNvSpPr>
                  <a:spLocks noChangeArrowheads="1"/>
                </p:cNvSpPr>
                <p:nvPr/>
              </p:nvSpPr>
              <p:spPr bwMode="auto">
                <a:xfrm>
                  <a:off x="1654" y="83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8" name="Oval 1106"/>
                <p:cNvSpPr>
                  <a:spLocks noChangeArrowheads="1"/>
                </p:cNvSpPr>
                <p:nvPr/>
              </p:nvSpPr>
              <p:spPr bwMode="auto">
                <a:xfrm>
                  <a:off x="1649" y="853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09" name="Oval 1107"/>
                <p:cNvSpPr>
                  <a:spLocks noChangeArrowheads="1"/>
                </p:cNvSpPr>
                <p:nvPr/>
              </p:nvSpPr>
              <p:spPr bwMode="auto">
                <a:xfrm>
                  <a:off x="1665" y="848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0" name="Oval 1108"/>
                <p:cNvSpPr>
                  <a:spLocks noChangeArrowheads="1"/>
                </p:cNvSpPr>
                <p:nvPr/>
              </p:nvSpPr>
              <p:spPr bwMode="auto">
                <a:xfrm>
                  <a:off x="1680" y="843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1" name="Oval 1109"/>
                <p:cNvSpPr>
                  <a:spLocks noChangeArrowheads="1"/>
                </p:cNvSpPr>
                <p:nvPr/>
              </p:nvSpPr>
              <p:spPr bwMode="auto">
                <a:xfrm>
                  <a:off x="1693" y="846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2" name="Oval 1110"/>
                <p:cNvSpPr>
                  <a:spLocks noChangeArrowheads="1"/>
                </p:cNvSpPr>
                <p:nvPr/>
              </p:nvSpPr>
              <p:spPr bwMode="auto">
                <a:xfrm>
                  <a:off x="1713" y="843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3" name="Oval 1111"/>
                <p:cNvSpPr>
                  <a:spLocks noChangeArrowheads="1"/>
                </p:cNvSpPr>
                <p:nvPr/>
              </p:nvSpPr>
              <p:spPr bwMode="auto">
                <a:xfrm>
                  <a:off x="1733" y="84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4" name="Oval 1112"/>
                <p:cNvSpPr>
                  <a:spLocks noChangeArrowheads="1"/>
                </p:cNvSpPr>
                <p:nvPr/>
              </p:nvSpPr>
              <p:spPr bwMode="auto">
                <a:xfrm>
                  <a:off x="1751" y="846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5" name="Oval 1113"/>
                <p:cNvSpPr>
                  <a:spLocks noChangeArrowheads="1"/>
                </p:cNvSpPr>
                <p:nvPr/>
              </p:nvSpPr>
              <p:spPr bwMode="auto">
                <a:xfrm>
                  <a:off x="1775" y="846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6" name="Oval 1114"/>
                <p:cNvSpPr>
                  <a:spLocks noChangeArrowheads="1"/>
                </p:cNvSpPr>
                <p:nvPr/>
              </p:nvSpPr>
              <p:spPr bwMode="auto">
                <a:xfrm>
                  <a:off x="1795" y="843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7" name="Oval 1115"/>
                <p:cNvSpPr>
                  <a:spLocks noChangeArrowheads="1"/>
                </p:cNvSpPr>
                <p:nvPr/>
              </p:nvSpPr>
              <p:spPr bwMode="auto">
                <a:xfrm>
                  <a:off x="1815" y="848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8" name="Oval 1116"/>
                <p:cNvSpPr>
                  <a:spLocks noChangeArrowheads="1"/>
                </p:cNvSpPr>
                <p:nvPr/>
              </p:nvSpPr>
              <p:spPr bwMode="auto">
                <a:xfrm>
                  <a:off x="1806" y="836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19" name="Oval 1117"/>
                <p:cNvSpPr>
                  <a:spLocks noChangeArrowheads="1"/>
                </p:cNvSpPr>
                <p:nvPr/>
              </p:nvSpPr>
              <p:spPr bwMode="auto">
                <a:xfrm>
                  <a:off x="1832" y="853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0" name="Oval 1118"/>
                <p:cNvSpPr>
                  <a:spLocks noChangeArrowheads="1"/>
                </p:cNvSpPr>
                <p:nvPr/>
              </p:nvSpPr>
              <p:spPr bwMode="auto">
                <a:xfrm>
                  <a:off x="1852" y="858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1" name="Oval 1119"/>
                <p:cNvSpPr>
                  <a:spLocks noChangeArrowheads="1"/>
                </p:cNvSpPr>
                <p:nvPr/>
              </p:nvSpPr>
              <p:spPr bwMode="auto">
                <a:xfrm>
                  <a:off x="1868" y="862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2" name="Oval 1120"/>
                <p:cNvSpPr>
                  <a:spLocks noChangeArrowheads="1"/>
                </p:cNvSpPr>
                <p:nvPr/>
              </p:nvSpPr>
              <p:spPr bwMode="auto">
                <a:xfrm>
                  <a:off x="1883" y="865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3" name="Oval 1121"/>
                <p:cNvSpPr>
                  <a:spLocks noChangeArrowheads="1"/>
                </p:cNvSpPr>
                <p:nvPr/>
              </p:nvSpPr>
              <p:spPr bwMode="auto">
                <a:xfrm>
                  <a:off x="1901" y="869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4" name="Oval 1122"/>
                <p:cNvSpPr>
                  <a:spLocks noChangeArrowheads="1"/>
                </p:cNvSpPr>
                <p:nvPr/>
              </p:nvSpPr>
              <p:spPr bwMode="auto">
                <a:xfrm>
                  <a:off x="1916" y="87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5" name="Oval 1123"/>
                <p:cNvSpPr>
                  <a:spLocks noChangeArrowheads="1"/>
                </p:cNvSpPr>
                <p:nvPr/>
              </p:nvSpPr>
              <p:spPr bwMode="auto">
                <a:xfrm>
                  <a:off x="1927" y="883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6" name="Oval 1124"/>
                <p:cNvSpPr>
                  <a:spLocks noChangeArrowheads="1"/>
                </p:cNvSpPr>
                <p:nvPr/>
              </p:nvSpPr>
              <p:spPr bwMode="auto">
                <a:xfrm>
                  <a:off x="1943" y="895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7" name="Oval 1125"/>
                <p:cNvSpPr>
                  <a:spLocks noChangeArrowheads="1"/>
                </p:cNvSpPr>
                <p:nvPr/>
              </p:nvSpPr>
              <p:spPr bwMode="auto">
                <a:xfrm>
                  <a:off x="1956" y="90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8" name="Oval 1126"/>
                <p:cNvSpPr>
                  <a:spLocks noChangeArrowheads="1"/>
                </p:cNvSpPr>
                <p:nvPr/>
              </p:nvSpPr>
              <p:spPr bwMode="auto">
                <a:xfrm>
                  <a:off x="1972" y="912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29" name="Oval 1127"/>
                <p:cNvSpPr>
                  <a:spLocks noChangeArrowheads="1"/>
                </p:cNvSpPr>
                <p:nvPr/>
              </p:nvSpPr>
              <p:spPr bwMode="auto">
                <a:xfrm>
                  <a:off x="1965" y="888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0" name="Oval 1128"/>
                <p:cNvSpPr>
                  <a:spLocks noChangeArrowheads="1"/>
                </p:cNvSpPr>
                <p:nvPr/>
              </p:nvSpPr>
              <p:spPr bwMode="auto">
                <a:xfrm>
                  <a:off x="1956" y="87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1" name="Oval 1129"/>
                <p:cNvSpPr>
                  <a:spLocks noChangeArrowheads="1"/>
                </p:cNvSpPr>
                <p:nvPr/>
              </p:nvSpPr>
              <p:spPr bwMode="auto">
                <a:xfrm>
                  <a:off x="1998" y="893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2" name="Oval 1130"/>
                <p:cNvSpPr>
                  <a:spLocks noChangeArrowheads="1"/>
                </p:cNvSpPr>
                <p:nvPr/>
              </p:nvSpPr>
              <p:spPr bwMode="auto">
                <a:xfrm>
                  <a:off x="2018" y="907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3" name="Oval 1131"/>
                <p:cNvSpPr>
                  <a:spLocks noChangeArrowheads="1"/>
                </p:cNvSpPr>
                <p:nvPr/>
              </p:nvSpPr>
              <p:spPr bwMode="auto">
                <a:xfrm>
                  <a:off x="2033" y="923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4" name="Oval 1132"/>
                <p:cNvSpPr>
                  <a:spLocks noChangeArrowheads="1"/>
                </p:cNvSpPr>
                <p:nvPr/>
              </p:nvSpPr>
              <p:spPr bwMode="auto">
                <a:xfrm>
                  <a:off x="2040" y="933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5" name="Oval 1133"/>
                <p:cNvSpPr>
                  <a:spLocks noChangeArrowheads="1"/>
                </p:cNvSpPr>
                <p:nvPr/>
              </p:nvSpPr>
              <p:spPr bwMode="auto">
                <a:xfrm>
                  <a:off x="1654" y="1062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6" name="Oval 1134"/>
                <p:cNvSpPr>
                  <a:spLocks noChangeArrowheads="1"/>
                </p:cNvSpPr>
                <p:nvPr/>
              </p:nvSpPr>
              <p:spPr bwMode="auto">
                <a:xfrm>
                  <a:off x="1662" y="108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7" name="Oval 1135"/>
                <p:cNvSpPr>
                  <a:spLocks noChangeArrowheads="1"/>
                </p:cNvSpPr>
                <p:nvPr/>
              </p:nvSpPr>
              <p:spPr bwMode="auto">
                <a:xfrm>
                  <a:off x="1676" y="1095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8" name="Oval 1136"/>
                <p:cNvSpPr>
                  <a:spLocks noChangeArrowheads="1"/>
                </p:cNvSpPr>
                <p:nvPr/>
              </p:nvSpPr>
              <p:spPr bwMode="auto">
                <a:xfrm>
                  <a:off x="1691" y="111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39" name="Oval 1137"/>
                <p:cNvSpPr>
                  <a:spLocks noChangeArrowheads="1"/>
                </p:cNvSpPr>
                <p:nvPr/>
              </p:nvSpPr>
              <p:spPr bwMode="auto">
                <a:xfrm>
                  <a:off x="1711" y="1138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0" name="Oval 1138"/>
                <p:cNvSpPr>
                  <a:spLocks noChangeArrowheads="1"/>
                </p:cNvSpPr>
                <p:nvPr/>
              </p:nvSpPr>
              <p:spPr bwMode="auto">
                <a:xfrm>
                  <a:off x="1702" y="116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1" name="Oval 1139"/>
                <p:cNvSpPr>
                  <a:spLocks noChangeArrowheads="1"/>
                </p:cNvSpPr>
                <p:nvPr/>
              </p:nvSpPr>
              <p:spPr bwMode="auto">
                <a:xfrm>
                  <a:off x="1660" y="1133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2" name="Oval 1140"/>
                <p:cNvSpPr>
                  <a:spLocks noChangeArrowheads="1"/>
                </p:cNvSpPr>
                <p:nvPr/>
              </p:nvSpPr>
              <p:spPr bwMode="auto">
                <a:xfrm>
                  <a:off x="1656" y="1124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3" name="Oval 1141"/>
                <p:cNvSpPr>
                  <a:spLocks noChangeArrowheads="1"/>
                </p:cNvSpPr>
                <p:nvPr/>
              </p:nvSpPr>
              <p:spPr bwMode="auto">
                <a:xfrm>
                  <a:off x="1645" y="1107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4" name="Oval 1142"/>
                <p:cNvSpPr>
                  <a:spLocks noChangeArrowheads="1"/>
                </p:cNvSpPr>
                <p:nvPr/>
              </p:nvSpPr>
              <p:spPr bwMode="auto">
                <a:xfrm>
                  <a:off x="1634" y="1091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5" name="Oval 1143"/>
                <p:cNvSpPr>
                  <a:spLocks noChangeArrowheads="1"/>
                </p:cNvSpPr>
                <p:nvPr/>
              </p:nvSpPr>
              <p:spPr bwMode="auto">
                <a:xfrm>
                  <a:off x="1634" y="1098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6" name="Oval 1144"/>
                <p:cNvSpPr>
                  <a:spLocks noChangeArrowheads="1"/>
                </p:cNvSpPr>
                <p:nvPr/>
              </p:nvSpPr>
              <p:spPr bwMode="auto">
                <a:xfrm>
                  <a:off x="1625" y="1081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7" name="Oval 1145"/>
                <p:cNvSpPr>
                  <a:spLocks noChangeArrowheads="1"/>
                </p:cNvSpPr>
                <p:nvPr/>
              </p:nvSpPr>
              <p:spPr bwMode="auto">
                <a:xfrm>
                  <a:off x="1609" y="106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8" name="Oval 1146"/>
                <p:cNvSpPr>
                  <a:spLocks noChangeArrowheads="1"/>
                </p:cNvSpPr>
                <p:nvPr/>
              </p:nvSpPr>
              <p:spPr bwMode="auto">
                <a:xfrm>
                  <a:off x="1601" y="1053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49" name="Oval 1147"/>
                <p:cNvSpPr>
                  <a:spLocks noChangeArrowheads="1"/>
                </p:cNvSpPr>
                <p:nvPr/>
              </p:nvSpPr>
              <p:spPr bwMode="auto">
                <a:xfrm>
                  <a:off x="1592" y="1039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0" name="Oval 1148"/>
                <p:cNvSpPr>
                  <a:spLocks noChangeArrowheads="1"/>
                </p:cNvSpPr>
                <p:nvPr/>
              </p:nvSpPr>
              <p:spPr bwMode="auto">
                <a:xfrm>
                  <a:off x="1581" y="102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1" name="Oval 1149"/>
                <p:cNvSpPr>
                  <a:spLocks noChangeArrowheads="1"/>
                </p:cNvSpPr>
                <p:nvPr/>
              </p:nvSpPr>
              <p:spPr bwMode="auto">
                <a:xfrm>
                  <a:off x="1568" y="1008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2" name="Oval 1150"/>
                <p:cNvSpPr>
                  <a:spLocks noChangeArrowheads="1"/>
                </p:cNvSpPr>
                <p:nvPr/>
              </p:nvSpPr>
              <p:spPr bwMode="auto">
                <a:xfrm>
                  <a:off x="1596" y="1067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3" name="Oval 1151"/>
                <p:cNvSpPr>
                  <a:spLocks noChangeArrowheads="1"/>
                </p:cNvSpPr>
                <p:nvPr/>
              </p:nvSpPr>
              <p:spPr bwMode="auto">
                <a:xfrm>
                  <a:off x="1583" y="1051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4" name="Oval 1152"/>
                <p:cNvSpPr>
                  <a:spLocks noChangeArrowheads="1"/>
                </p:cNvSpPr>
                <p:nvPr/>
              </p:nvSpPr>
              <p:spPr bwMode="auto">
                <a:xfrm>
                  <a:off x="1572" y="1034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5" name="Oval 1153"/>
                <p:cNvSpPr>
                  <a:spLocks noChangeArrowheads="1"/>
                </p:cNvSpPr>
                <p:nvPr/>
              </p:nvSpPr>
              <p:spPr bwMode="auto">
                <a:xfrm>
                  <a:off x="1565" y="1022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6" name="Oval 1154"/>
                <p:cNvSpPr>
                  <a:spLocks noChangeArrowheads="1"/>
                </p:cNvSpPr>
                <p:nvPr/>
              </p:nvSpPr>
              <p:spPr bwMode="auto">
                <a:xfrm>
                  <a:off x="1552" y="1008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7" name="Oval 1155"/>
                <p:cNvSpPr>
                  <a:spLocks noChangeArrowheads="1"/>
                </p:cNvSpPr>
                <p:nvPr/>
              </p:nvSpPr>
              <p:spPr bwMode="auto">
                <a:xfrm>
                  <a:off x="1541" y="996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8" name="Oval 1156"/>
                <p:cNvSpPr>
                  <a:spLocks noChangeArrowheads="1"/>
                </p:cNvSpPr>
                <p:nvPr/>
              </p:nvSpPr>
              <p:spPr bwMode="auto">
                <a:xfrm>
                  <a:off x="1528" y="980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59" name="Oval 1157"/>
                <p:cNvSpPr>
                  <a:spLocks noChangeArrowheads="1"/>
                </p:cNvSpPr>
                <p:nvPr/>
              </p:nvSpPr>
              <p:spPr bwMode="auto">
                <a:xfrm>
                  <a:off x="1512" y="961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0" name="Oval 1158"/>
                <p:cNvSpPr>
                  <a:spLocks noChangeArrowheads="1"/>
                </p:cNvSpPr>
                <p:nvPr/>
              </p:nvSpPr>
              <p:spPr bwMode="auto">
                <a:xfrm>
                  <a:off x="1501" y="94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1" name="Oval 1159"/>
                <p:cNvSpPr>
                  <a:spLocks noChangeArrowheads="1"/>
                </p:cNvSpPr>
                <p:nvPr/>
              </p:nvSpPr>
              <p:spPr bwMode="auto">
                <a:xfrm>
                  <a:off x="1488" y="923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2" name="Oval 1160"/>
                <p:cNvSpPr>
                  <a:spLocks noChangeArrowheads="1"/>
                </p:cNvSpPr>
                <p:nvPr/>
              </p:nvSpPr>
              <p:spPr bwMode="auto">
                <a:xfrm>
                  <a:off x="1473" y="909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3" name="Oval 1161"/>
                <p:cNvSpPr>
                  <a:spLocks noChangeArrowheads="1"/>
                </p:cNvSpPr>
                <p:nvPr/>
              </p:nvSpPr>
              <p:spPr bwMode="auto">
                <a:xfrm>
                  <a:off x="1455" y="912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4" name="Oval 1162"/>
                <p:cNvSpPr>
                  <a:spLocks noChangeArrowheads="1"/>
                </p:cNvSpPr>
                <p:nvPr/>
              </p:nvSpPr>
              <p:spPr bwMode="auto">
                <a:xfrm>
                  <a:off x="1470" y="928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5" name="Oval 1163"/>
                <p:cNvSpPr>
                  <a:spLocks noChangeArrowheads="1"/>
                </p:cNvSpPr>
                <p:nvPr/>
              </p:nvSpPr>
              <p:spPr bwMode="auto">
                <a:xfrm>
                  <a:off x="1479" y="91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6" name="Oval 1164"/>
                <p:cNvSpPr>
                  <a:spLocks noChangeArrowheads="1"/>
                </p:cNvSpPr>
                <p:nvPr/>
              </p:nvSpPr>
              <p:spPr bwMode="auto">
                <a:xfrm>
                  <a:off x="1497" y="909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7" name="Oval 1165"/>
                <p:cNvSpPr>
                  <a:spLocks noChangeArrowheads="1"/>
                </p:cNvSpPr>
                <p:nvPr/>
              </p:nvSpPr>
              <p:spPr bwMode="auto">
                <a:xfrm>
                  <a:off x="1782" y="1413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8" name="Oval 1166"/>
                <p:cNvSpPr>
                  <a:spLocks noChangeArrowheads="1"/>
                </p:cNvSpPr>
                <p:nvPr/>
              </p:nvSpPr>
              <p:spPr bwMode="auto">
                <a:xfrm>
                  <a:off x="1771" y="139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69" name="Oval 1167"/>
                <p:cNvSpPr>
                  <a:spLocks noChangeArrowheads="1"/>
                </p:cNvSpPr>
                <p:nvPr/>
              </p:nvSpPr>
              <p:spPr bwMode="auto">
                <a:xfrm>
                  <a:off x="1760" y="1376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0" name="Oval 1168"/>
                <p:cNvSpPr>
                  <a:spLocks noChangeArrowheads="1"/>
                </p:cNvSpPr>
                <p:nvPr/>
              </p:nvSpPr>
              <p:spPr bwMode="auto">
                <a:xfrm>
                  <a:off x="1746" y="1355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1" name="Oval 1169"/>
                <p:cNvSpPr>
                  <a:spLocks noChangeArrowheads="1"/>
                </p:cNvSpPr>
                <p:nvPr/>
              </p:nvSpPr>
              <p:spPr bwMode="auto">
                <a:xfrm>
                  <a:off x="1731" y="1329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2" name="Oval 1170"/>
                <p:cNvSpPr>
                  <a:spLocks noChangeArrowheads="1"/>
                </p:cNvSpPr>
                <p:nvPr/>
              </p:nvSpPr>
              <p:spPr bwMode="auto">
                <a:xfrm>
                  <a:off x="1715" y="1312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3" name="Oval 1171"/>
                <p:cNvSpPr>
                  <a:spLocks noChangeArrowheads="1"/>
                </p:cNvSpPr>
                <p:nvPr/>
              </p:nvSpPr>
              <p:spPr bwMode="auto">
                <a:xfrm>
                  <a:off x="1746" y="1343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4" name="Oval 1172"/>
                <p:cNvSpPr>
                  <a:spLocks noChangeArrowheads="1"/>
                </p:cNvSpPr>
                <p:nvPr/>
              </p:nvSpPr>
              <p:spPr bwMode="auto">
                <a:xfrm>
                  <a:off x="1707" y="1296"/>
                  <a:ext cx="17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5" name="Oval 1173"/>
                <p:cNvSpPr>
                  <a:spLocks noChangeArrowheads="1"/>
                </p:cNvSpPr>
                <p:nvPr/>
              </p:nvSpPr>
              <p:spPr bwMode="auto">
                <a:xfrm>
                  <a:off x="1685" y="1265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6" name="Oval 1174"/>
                <p:cNvSpPr>
                  <a:spLocks noChangeArrowheads="1"/>
                </p:cNvSpPr>
                <p:nvPr/>
              </p:nvSpPr>
              <p:spPr bwMode="auto">
                <a:xfrm>
                  <a:off x="1669" y="1232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7" name="Oval 1175"/>
                <p:cNvSpPr>
                  <a:spLocks noChangeArrowheads="1"/>
                </p:cNvSpPr>
                <p:nvPr/>
              </p:nvSpPr>
              <p:spPr bwMode="auto">
                <a:xfrm>
                  <a:off x="1682" y="1244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8" name="Oval 1176"/>
                <p:cNvSpPr>
                  <a:spLocks noChangeArrowheads="1"/>
                </p:cNvSpPr>
                <p:nvPr/>
              </p:nvSpPr>
              <p:spPr bwMode="auto">
                <a:xfrm>
                  <a:off x="1691" y="1272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79" name="Oval 1177"/>
                <p:cNvSpPr>
                  <a:spLocks noChangeArrowheads="1"/>
                </p:cNvSpPr>
                <p:nvPr/>
              </p:nvSpPr>
              <p:spPr bwMode="auto">
                <a:xfrm>
                  <a:off x="1649" y="119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0" name="Oval 1178"/>
                <p:cNvSpPr>
                  <a:spLocks noChangeArrowheads="1"/>
                </p:cNvSpPr>
                <p:nvPr/>
              </p:nvSpPr>
              <p:spPr bwMode="auto">
                <a:xfrm>
                  <a:off x="1632" y="1175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1" name="Oval 1179"/>
                <p:cNvSpPr>
                  <a:spLocks noChangeArrowheads="1"/>
                </p:cNvSpPr>
                <p:nvPr/>
              </p:nvSpPr>
              <p:spPr bwMode="auto">
                <a:xfrm>
                  <a:off x="1607" y="1150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2" name="Oval 1180"/>
                <p:cNvSpPr>
                  <a:spLocks noChangeArrowheads="1"/>
                </p:cNvSpPr>
                <p:nvPr/>
              </p:nvSpPr>
              <p:spPr bwMode="auto">
                <a:xfrm>
                  <a:off x="1592" y="1133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3" name="Oval 1181"/>
                <p:cNvSpPr>
                  <a:spLocks noChangeArrowheads="1"/>
                </p:cNvSpPr>
                <p:nvPr/>
              </p:nvSpPr>
              <p:spPr bwMode="auto">
                <a:xfrm>
                  <a:off x="1579" y="1114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4" name="Oval 1182"/>
                <p:cNvSpPr>
                  <a:spLocks noChangeArrowheads="1"/>
                </p:cNvSpPr>
                <p:nvPr/>
              </p:nvSpPr>
              <p:spPr bwMode="auto">
                <a:xfrm>
                  <a:off x="1568" y="1100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5" name="Oval 1183"/>
                <p:cNvSpPr>
                  <a:spLocks noChangeArrowheads="1"/>
                </p:cNvSpPr>
                <p:nvPr/>
              </p:nvSpPr>
              <p:spPr bwMode="auto">
                <a:xfrm>
                  <a:off x="1552" y="107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6" name="Oval 1184"/>
                <p:cNvSpPr>
                  <a:spLocks noChangeArrowheads="1"/>
                </p:cNvSpPr>
                <p:nvPr/>
              </p:nvSpPr>
              <p:spPr bwMode="auto">
                <a:xfrm>
                  <a:off x="1563" y="1074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7" name="Oval 1185"/>
                <p:cNvSpPr>
                  <a:spLocks noChangeArrowheads="1"/>
                </p:cNvSpPr>
                <p:nvPr/>
              </p:nvSpPr>
              <p:spPr bwMode="auto">
                <a:xfrm>
                  <a:off x="1534" y="1058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8" name="Oval 1186"/>
                <p:cNvSpPr>
                  <a:spLocks noChangeArrowheads="1"/>
                </p:cNvSpPr>
                <p:nvPr/>
              </p:nvSpPr>
              <p:spPr bwMode="auto">
                <a:xfrm>
                  <a:off x="1521" y="103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89" name="Oval 1187"/>
                <p:cNvSpPr>
                  <a:spLocks noChangeArrowheads="1"/>
                </p:cNvSpPr>
                <p:nvPr/>
              </p:nvSpPr>
              <p:spPr bwMode="auto">
                <a:xfrm>
                  <a:off x="1504" y="1020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0" name="Oval 1188"/>
                <p:cNvSpPr>
                  <a:spLocks noChangeArrowheads="1"/>
                </p:cNvSpPr>
                <p:nvPr/>
              </p:nvSpPr>
              <p:spPr bwMode="auto">
                <a:xfrm>
                  <a:off x="1490" y="1004"/>
                  <a:ext cx="16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1" name="Oval 1189"/>
                <p:cNvSpPr>
                  <a:spLocks noChangeArrowheads="1"/>
                </p:cNvSpPr>
                <p:nvPr/>
              </p:nvSpPr>
              <p:spPr bwMode="auto">
                <a:xfrm>
                  <a:off x="1475" y="982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2" name="Oval 1190"/>
                <p:cNvSpPr>
                  <a:spLocks noChangeArrowheads="1"/>
                </p:cNvSpPr>
                <p:nvPr/>
              </p:nvSpPr>
              <p:spPr bwMode="auto">
                <a:xfrm>
                  <a:off x="1457" y="961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3" name="Oval 1191"/>
                <p:cNvSpPr>
                  <a:spLocks noChangeArrowheads="1"/>
                </p:cNvSpPr>
                <p:nvPr/>
              </p:nvSpPr>
              <p:spPr bwMode="auto">
                <a:xfrm>
                  <a:off x="1442" y="931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4" name="Oval 1192"/>
                <p:cNvSpPr>
                  <a:spLocks noChangeArrowheads="1"/>
                </p:cNvSpPr>
                <p:nvPr/>
              </p:nvSpPr>
              <p:spPr bwMode="auto">
                <a:xfrm>
                  <a:off x="1435" y="94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5" name="Oval 1193"/>
                <p:cNvSpPr>
                  <a:spLocks noChangeArrowheads="1"/>
                </p:cNvSpPr>
                <p:nvPr/>
              </p:nvSpPr>
              <p:spPr bwMode="auto">
                <a:xfrm>
                  <a:off x="1618" y="1157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196" name="Freeform 1194"/>
                <p:cNvSpPr>
                  <a:spLocks/>
                </p:cNvSpPr>
                <p:nvPr/>
              </p:nvSpPr>
              <p:spPr bwMode="auto">
                <a:xfrm>
                  <a:off x="1978" y="1343"/>
                  <a:ext cx="265" cy="461"/>
                </a:xfrm>
                <a:custGeom>
                  <a:avLst/>
                  <a:gdLst>
                    <a:gd name="T0" fmla="*/ 375 w 120"/>
                    <a:gd name="T1" fmla="*/ 675 h 196"/>
                    <a:gd name="T2" fmla="*/ 669 w 120"/>
                    <a:gd name="T3" fmla="*/ 1317 h 196"/>
                    <a:gd name="T4" fmla="*/ 863 w 120"/>
                    <a:gd name="T5" fmla="*/ 1926 h 196"/>
                    <a:gd name="T6" fmla="*/ 1433 w 120"/>
                    <a:gd name="T7" fmla="*/ 3121 h 196"/>
                    <a:gd name="T8" fmla="*/ 2067 w 120"/>
                    <a:gd name="T9" fmla="*/ 4685 h 196"/>
                    <a:gd name="T10" fmla="*/ 2381 w 120"/>
                    <a:gd name="T11" fmla="*/ 5360 h 196"/>
                    <a:gd name="T12" fmla="*/ 2522 w 120"/>
                    <a:gd name="T13" fmla="*/ 5908 h 196"/>
                    <a:gd name="T14" fmla="*/ 2716 w 120"/>
                    <a:gd name="T15" fmla="*/ 5998 h 196"/>
                    <a:gd name="T16" fmla="*/ 2853 w 120"/>
                    <a:gd name="T17" fmla="*/ 5725 h 196"/>
                    <a:gd name="T18" fmla="*/ 2756 w 120"/>
                    <a:gd name="T19" fmla="*/ 5504 h 196"/>
                    <a:gd name="T20" fmla="*/ 2575 w 120"/>
                    <a:gd name="T21" fmla="*/ 5073 h 196"/>
                    <a:gd name="T22" fmla="*/ 1970 w 120"/>
                    <a:gd name="T23" fmla="*/ 3888 h 196"/>
                    <a:gd name="T24" fmla="*/ 1639 w 120"/>
                    <a:gd name="T25" fmla="*/ 2966 h 196"/>
                    <a:gd name="T26" fmla="*/ 1594 w 120"/>
                    <a:gd name="T27" fmla="*/ 2578 h 196"/>
                    <a:gd name="T28" fmla="*/ 1356 w 120"/>
                    <a:gd name="T29" fmla="*/ 1992 h 196"/>
                    <a:gd name="T30" fmla="*/ 810 w 120"/>
                    <a:gd name="T31" fmla="*/ 953 h 196"/>
                    <a:gd name="T32" fmla="*/ 614 w 120"/>
                    <a:gd name="T33" fmla="*/ 614 h 196"/>
                    <a:gd name="T34" fmla="*/ 375 w 120"/>
                    <a:gd name="T35" fmla="*/ 405 h 196"/>
                    <a:gd name="T36" fmla="*/ 0 w 120"/>
                    <a:gd name="T37" fmla="*/ 0 h 196"/>
                    <a:gd name="T38" fmla="*/ 331 w 120"/>
                    <a:gd name="T39" fmla="*/ 635 h 19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120" h="196">
                      <a:moveTo>
                        <a:pt x="16" y="22"/>
                      </a:moveTo>
                      <a:cubicBezTo>
                        <a:pt x="20" y="29"/>
                        <a:pt x="25" y="36"/>
                        <a:pt x="28" y="43"/>
                      </a:cubicBezTo>
                      <a:cubicBezTo>
                        <a:pt x="31" y="50"/>
                        <a:pt x="33" y="57"/>
                        <a:pt x="36" y="63"/>
                      </a:cubicBezTo>
                      <a:cubicBezTo>
                        <a:pt x="43" y="77"/>
                        <a:pt x="53" y="88"/>
                        <a:pt x="60" y="102"/>
                      </a:cubicBezTo>
                      <a:cubicBezTo>
                        <a:pt x="69" y="119"/>
                        <a:pt x="78" y="136"/>
                        <a:pt x="87" y="153"/>
                      </a:cubicBezTo>
                      <a:cubicBezTo>
                        <a:pt x="91" y="160"/>
                        <a:pt x="96" y="167"/>
                        <a:pt x="100" y="175"/>
                      </a:cubicBezTo>
                      <a:cubicBezTo>
                        <a:pt x="103" y="181"/>
                        <a:pt x="107" y="185"/>
                        <a:pt x="106" y="193"/>
                      </a:cubicBezTo>
                      <a:cubicBezTo>
                        <a:pt x="110" y="192"/>
                        <a:pt x="113" y="193"/>
                        <a:pt x="114" y="196"/>
                      </a:cubicBezTo>
                      <a:cubicBezTo>
                        <a:pt x="118" y="195"/>
                        <a:pt x="120" y="190"/>
                        <a:pt x="120" y="187"/>
                      </a:cubicBezTo>
                      <a:cubicBezTo>
                        <a:pt x="119" y="182"/>
                        <a:pt x="118" y="183"/>
                        <a:pt x="116" y="180"/>
                      </a:cubicBezTo>
                      <a:cubicBezTo>
                        <a:pt x="113" y="175"/>
                        <a:pt x="111" y="172"/>
                        <a:pt x="108" y="166"/>
                      </a:cubicBezTo>
                      <a:cubicBezTo>
                        <a:pt x="102" y="152"/>
                        <a:pt x="91" y="141"/>
                        <a:pt x="83" y="127"/>
                      </a:cubicBezTo>
                      <a:cubicBezTo>
                        <a:pt x="77" y="118"/>
                        <a:pt x="72" y="108"/>
                        <a:pt x="69" y="97"/>
                      </a:cubicBezTo>
                      <a:cubicBezTo>
                        <a:pt x="68" y="93"/>
                        <a:pt x="68" y="88"/>
                        <a:pt x="67" y="84"/>
                      </a:cubicBezTo>
                      <a:cubicBezTo>
                        <a:pt x="65" y="77"/>
                        <a:pt x="60" y="71"/>
                        <a:pt x="57" y="65"/>
                      </a:cubicBezTo>
                      <a:cubicBezTo>
                        <a:pt x="50" y="53"/>
                        <a:pt x="41" y="43"/>
                        <a:pt x="34" y="31"/>
                      </a:cubicBezTo>
                      <a:cubicBezTo>
                        <a:pt x="31" y="25"/>
                        <a:pt x="31" y="23"/>
                        <a:pt x="26" y="20"/>
                      </a:cubicBezTo>
                      <a:cubicBezTo>
                        <a:pt x="23" y="17"/>
                        <a:pt x="19" y="15"/>
                        <a:pt x="16" y="13"/>
                      </a:cubicBezTo>
                      <a:cubicBezTo>
                        <a:pt x="11" y="9"/>
                        <a:pt x="5" y="4"/>
                        <a:pt x="0" y="0"/>
                      </a:cubicBezTo>
                      <a:cubicBezTo>
                        <a:pt x="3" y="8"/>
                        <a:pt x="12" y="13"/>
                        <a:pt x="14" y="21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197" name="Freeform 1195"/>
                <p:cNvSpPr>
                  <a:spLocks/>
                </p:cNvSpPr>
                <p:nvPr/>
              </p:nvSpPr>
              <p:spPr bwMode="auto">
                <a:xfrm>
                  <a:off x="2188" y="1397"/>
                  <a:ext cx="134" cy="264"/>
                </a:xfrm>
                <a:custGeom>
                  <a:avLst/>
                  <a:gdLst>
                    <a:gd name="T0" fmla="*/ 0 w 61"/>
                    <a:gd name="T1" fmla="*/ 94 h 112"/>
                    <a:gd name="T2" fmla="*/ 391 w 61"/>
                    <a:gd name="T3" fmla="*/ 1322 h 112"/>
                    <a:gd name="T4" fmla="*/ 540 w 61"/>
                    <a:gd name="T5" fmla="*/ 1728 h 112"/>
                    <a:gd name="T6" fmla="*/ 795 w 61"/>
                    <a:gd name="T7" fmla="*/ 2162 h 112"/>
                    <a:gd name="T8" fmla="*/ 1090 w 61"/>
                    <a:gd name="T9" fmla="*/ 2961 h 112"/>
                    <a:gd name="T10" fmla="*/ 1283 w 61"/>
                    <a:gd name="T11" fmla="*/ 3456 h 112"/>
                    <a:gd name="T12" fmla="*/ 1380 w 61"/>
                    <a:gd name="T13" fmla="*/ 3185 h 112"/>
                    <a:gd name="T14" fmla="*/ 1380 w 61"/>
                    <a:gd name="T15" fmla="*/ 2935 h 112"/>
                    <a:gd name="T16" fmla="*/ 1090 w 61"/>
                    <a:gd name="T17" fmla="*/ 2411 h 112"/>
                    <a:gd name="T18" fmla="*/ 931 w 61"/>
                    <a:gd name="T19" fmla="*/ 1949 h 112"/>
                    <a:gd name="T20" fmla="*/ 795 w 61"/>
                    <a:gd name="T21" fmla="*/ 1417 h 112"/>
                    <a:gd name="T22" fmla="*/ 327 w 61"/>
                    <a:gd name="T23" fmla="*/ 589 h 112"/>
                    <a:gd name="T24" fmla="*/ 20 w 61"/>
                    <a:gd name="T25" fmla="*/ 0 h 1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61" h="112">
                      <a:moveTo>
                        <a:pt x="0" y="3"/>
                      </a:moveTo>
                      <a:cubicBezTo>
                        <a:pt x="4" y="17"/>
                        <a:pt x="12" y="29"/>
                        <a:pt x="17" y="43"/>
                      </a:cubicBezTo>
                      <a:cubicBezTo>
                        <a:pt x="19" y="47"/>
                        <a:pt x="20" y="52"/>
                        <a:pt x="23" y="56"/>
                      </a:cubicBezTo>
                      <a:cubicBezTo>
                        <a:pt x="26" y="61"/>
                        <a:pt x="31" y="64"/>
                        <a:pt x="34" y="70"/>
                      </a:cubicBezTo>
                      <a:cubicBezTo>
                        <a:pt x="40" y="78"/>
                        <a:pt x="42" y="88"/>
                        <a:pt x="47" y="96"/>
                      </a:cubicBezTo>
                      <a:cubicBezTo>
                        <a:pt x="50" y="101"/>
                        <a:pt x="52" y="108"/>
                        <a:pt x="55" y="112"/>
                      </a:cubicBezTo>
                      <a:cubicBezTo>
                        <a:pt x="57" y="110"/>
                        <a:pt x="58" y="106"/>
                        <a:pt x="59" y="103"/>
                      </a:cubicBezTo>
                      <a:cubicBezTo>
                        <a:pt x="60" y="97"/>
                        <a:pt x="61" y="100"/>
                        <a:pt x="59" y="95"/>
                      </a:cubicBezTo>
                      <a:cubicBezTo>
                        <a:pt x="56" y="89"/>
                        <a:pt x="50" y="84"/>
                        <a:pt x="47" y="78"/>
                      </a:cubicBezTo>
                      <a:cubicBezTo>
                        <a:pt x="44" y="73"/>
                        <a:pt x="42" y="68"/>
                        <a:pt x="40" y="63"/>
                      </a:cubicBezTo>
                      <a:cubicBezTo>
                        <a:pt x="37" y="58"/>
                        <a:pt x="37" y="51"/>
                        <a:pt x="34" y="46"/>
                      </a:cubicBezTo>
                      <a:cubicBezTo>
                        <a:pt x="28" y="35"/>
                        <a:pt x="19" y="30"/>
                        <a:pt x="14" y="19"/>
                      </a:cubicBezTo>
                      <a:cubicBezTo>
                        <a:pt x="11" y="12"/>
                        <a:pt x="7" y="4"/>
                        <a:pt x="1" y="0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198" name="Freeform 1196"/>
                <p:cNvSpPr>
                  <a:spLocks/>
                </p:cNvSpPr>
                <p:nvPr/>
              </p:nvSpPr>
              <p:spPr bwMode="auto">
                <a:xfrm>
                  <a:off x="2150" y="1088"/>
                  <a:ext cx="120" cy="149"/>
                </a:xfrm>
                <a:custGeom>
                  <a:avLst/>
                  <a:gdLst>
                    <a:gd name="T0" fmla="*/ 1120 w 54"/>
                    <a:gd name="T1" fmla="*/ 1533 h 63"/>
                    <a:gd name="T2" fmla="*/ 898 w 54"/>
                    <a:gd name="T3" fmla="*/ 1282 h 63"/>
                    <a:gd name="T4" fmla="*/ 682 w 54"/>
                    <a:gd name="T5" fmla="*/ 844 h 63"/>
                    <a:gd name="T6" fmla="*/ 0 w 54"/>
                    <a:gd name="T7" fmla="*/ 0 h 63"/>
                    <a:gd name="T8" fmla="*/ 658 w 54"/>
                    <a:gd name="T9" fmla="*/ 1164 h 63"/>
                    <a:gd name="T10" fmla="*/ 880 w 54"/>
                    <a:gd name="T11" fmla="*/ 1599 h 63"/>
                    <a:gd name="T12" fmla="*/ 1176 w 54"/>
                    <a:gd name="T13" fmla="*/ 1812 h 63"/>
                    <a:gd name="T14" fmla="*/ 1318 w 54"/>
                    <a:gd name="T15" fmla="*/ 1970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4" h="63">
                      <a:moveTo>
                        <a:pt x="46" y="49"/>
                      </a:moveTo>
                      <a:cubicBezTo>
                        <a:pt x="43" y="47"/>
                        <a:pt x="40" y="44"/>
                        <a:pt x="37" y="41"/>
                      </a:cubicBezTo>
                      <a:cubicBezTo>
                        <a:pt x="32" y="37"/>
                        <a:pt x="32" y="32"/>
                        <a:pt x="28" y="27"/>
                      </a:cubicBezTo>
                      <a:cubicBezTo>
                        <a:pt x="19" y="19"/>
                        <a:pt x="6" y="12"/>
                        <a:pt x="0" y="0"/>
                      </a:cubicBezTo>
                      <a:cubicBezTo>
                        <a:pt x="6" y="16"/>
                        <a:pt x="17" y="24"/>
                        <a:pt x="27" y="37"/>
                      </a:cubicBezTo>
                      <a:cubicBezTo>
                        <a:pt x="30" y="41"/>
                        <a:pt x="32" y="48"/>
                        <a:pt x="36" y="51"/>
                      </a:cubicBezTo>
                      <a:cubicBezTo>
                        <a:pt x="39" y="54"/>
                        <a:pt x="44" y="55"/>
                        <a:pt x="48" y="58"/>
                      </a:cubicBezTo>
                      <a:cubicBezTo>
                        <a:pt x="50" y="60"/>
                        <a:pt x="52" y="62"/>
                        <a:pt x="54" y="63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199" name="Freeform 1197"/>
                <p:cNvSpPr>
                  <a:spLocks/>
                </p:cNvSpPr>
                <p:nvPr/>
              </p:nvSpPr>
              <p:spPr bwMode="auto">
                <a:xfrm>
                  <a:off x="2181" y="1185"/>
                  <a:ext cx="84" cy="127"/>
                </a:xfrm>
                <a:custGeom>
                  <a:avLst/>
                  <a:gdLst>
                    <a:gd name="T0" fmla="*/ 831 w 38"/>
                    <a:gd name="T1" fmla="*/ 1251 h 54"/>
                    <a:gd name="T2" fmla="*/ 411 w 38"/>
                    <a:gd name="T3" fmla="*/ 586 h 54"/>
                    <a:gd name="T4" fmla="*/ 0 w 38"/>
                    <a:gd name="T5" fmla="*/ 0 h 54"/>
                    <a:gd name="T6" fmla="*/ 497 w 38"/>
                    <a:gd name="T7" fmla="*/ 1105 h 54"/>
                    <a:gd name="T8" fmla="*/ 528 w 38"/>
                    <a:gd name="T9" fmla="*/ 1251 h 54"/>
                    <a:gd name="T10" fmla="*/ 714 w 38"/>
                    <a:gd name="T11" fmla="*/ 1404 h 54"/>
                    <a:gd name="T12" fmla="*/ 909 w 38"/>
                    <a:gd name="T13" fmla="*/ 1653 h 5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8" h="54">
                      <a:moveTo>
                        <a:pt x="35" y="41"/>
                      </a:moveTo>
                      <a:cubicBezTo>
                        <a:pt x="31" y="32"/>
                        <a:pt x="23" y="26"/>
                        <a:pt x="17" y="19"/>
                      </a:cubicBezTo>
                      <a:cubicBezTo>
                        <a:pt x="12" y="13"/>
                        <a:pt x="8" y="2"/>
                        <a:pt x="0" y="0"/>
                      </a:cubicBezTo>
                      <a:cubicBezTo>
                        <a:pt x="7" y="11"/>
                        <a:pt x="15" y="23"/>
                        <a:pt x="21" y="36"/>
                      </a:cubicBezTo>
                      <a:cubicBezTo>
                        <a:pt x="22" y="38"/>
                        <a:pt x="21" y="39"/>
                        <a:pt x="22" y="41"/>
                      </a:cubicBezTo>
                      <a:cubicBezTo>
                        <a:pt x="24" y="43"/>
                        <a:pt x="28" y="44"/>
                        <a:pt x="30" y="46"/>
                      </a:cubicBezTo>
                      <a:cubicBezTo>
                        <a:pt x="33" y="49"/>
                        <a:pt x="35" y="52"/>
                        <a:pt x="38" y="54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200" name="Freeform 1198"/>
                <p:cNvSpPr>
                  <a:spLocks/>
                </p:cNvSpPr>
                <p:nvPr/>
              </p:nvSpPr>
              <p:spPr bwMode="auto">
                <a:xfrm>
                  <a:off x="1691" y="836"/>
                  <a:ext cx="175" cy="255"/>
                </a:xfrm>
                <a:custGeom>
                  <a:avLst/>
                  <a:gdLst>
                    <a:gd name="T0" fmla="*/ 0 w 79"/>
                    <a:gd name="T1" fmla="*/ 118 h 108"/>
                    <a:gd name="T2" fmla="*/ 534 w 79"/>
                    <a:gd name="T3" fmla="*/ 937 h 108"/>
                    <a:gd name="T4" fmla="*/ 1110 w 79"/>
                    <a:gd name="T5" fmla="*/ 1990 h 108"/>
                    <a:gd name="T6" fmla="*/ 1586 w 79"/>
                    <a:gd name="T7" fmla="*/ 2737 h 108"/>
                    <a:gd name="T8" fmla="*/ 1903 w 79"/>
                    <a:gd name="T9" fmla="*/ 3355 h 108"/>
                    <a:gd name="T10" fmla="*/ 1586 w 79"/>
                    <a:gd name="T11" fmla="*/ 2805 h 108"/>
                    <a:gd name="T12" fmla="*/ 1369 w 79"/>
                    <a:gd name="T13" fmla="*/ 2118 h 108"/>
                    <a:gd name="T14" fmla="*/ 1128 w 79"/>
                    <a:gd name="T15" fmla="*/ 1712 h 108"/>
                    <a:gd name="T16" fmla="*/ 990 w 79"/>
                    <a:gd name="T17" fmla="*/ 1237 h 108"/>
                    <a:gd name="T18" fmla="*/ 574 w 79"/>
                    <a:gd name="T19" fmla="*/ 368 h 108"/>
                    <a:gd name="T20" fmla="*/ 476 w 79"/>
                    <a:gd name="T21" fmla="*/ 94 h 108"/>
                    <a:gd name="T22" fmla="*/ 339 w 79"/>
                    <a:gd name="T23" fmla="*/ 0 h 10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9" h="108">
                      <a:moveTo>
                        <a:pt x="0" y="4"/>
                      </a:moveTo>
                      <a:cubicBezTo>
                        <a:pt x="10" y="7"/>
                        <a:pt x="17" y="22"/>
                        <a:pt x="22" y="30"/>
                      </a:cubicBezTo>
                      <a:cubicBezTo>
                        <a:pt x="30" y="42"/>
                        <a:pt x="35" y="53"/>
                        <a:pt x="46" y="64"/>
                      </a:cubicBezTo>
                      <a:cubicBezTo>
                        <a:pt x="54" y="71"/>
                        <a:pt x="60" y="79"/>
                        <a:pt x="66" y="88"/>
                      </a:cubicBezTo>
                      <a:cubicBezTo>
                        <a:pt x="70" y="95"/>
                        <a:pt x="76" y="101"/>
                        <a:pt x="79" y="108"/>
                      </a:cubicBezTo>
                      <a:cubicBezTo>
                        <a:pt x="76" y="101"/>
                        <a:pt x="70" y="96"/>
                        <a:pt x="66" y="90"/>
                      </a:cubicBezTo>
                      <a:cubicBezTo>
                        <a:pt x="62" y="83"/>
                        <a:pt x="62" y="74"/>
                        <a:pt x="57" y="68"/>
                      </a:cubicBezTo>
                      <a:cubicBezTo>
                        <a:pt x="54" y="63"/>
                        <a:pt x="49" y="60"/>
                        <a:pt x="47" y="55"/>
                      </a:cubicBezTo>
                      <a:cubicBezTo>
                        <a:pt x="44" y="50"/>
                        <a:pt x="44" y="45"/>
                        <a:pt x="41" y="40"/>
                      </a:cubicBezTo>
                      <a:cubicBezTo>
                        <a:pt x="35" y="31"/>
                        <a:pt x="30" y="20"/>
                        <a:pt x="24" y="12"/>
                      </a:cubicBezTo>
                      <a:cubicBezTo>
                        <a:pt x="22" y="9"/>
                        <a:pt x="21" y="6"/>
                        <a:pt x="20" y="3"/>
                      </a:cubicBezTo>
                      <a:cubicBezTo>
                        <a:pt x="19" y="0"/>
                        <a:pt x="17" y="3"/>
                        <a:pt x="14" y="0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201" name="Freeform 1199"/>
                <p:cNvSpPr>
                  <a:spLocks/>
                </p:cNvSpPr>
                <p:nvPr/>
              </p:nvSpPr>
              <p:spPr bwMode="auto">
                <a:xfrm>
                  <a:off x="1846" y="850"/>
                  <a:ext cx="112" cy="163"/>
                </a:xfrm>
                <a:custGeom>
                  <a:avLst/>
                  <a:gdLst>
                    <a:gd name="T0" fmla="*/ 0 w 51"/>
                    <a:gd name="T1" fmla="*/ 66 h 69"/>
                    <a:gd name="T2" fmla="*/ 213 w 51"/>
                    <a:gd name="T3" fmla="*/ 591 h 69"/>
                    <a:gd name="T4" fmla="*/ 507 w 51"/>
                    <a:gd name="T5" fmla="*/ 1094 h 69"/>
                    <a:gd name="T6" fmla="*/ 859 w 51"/>
                    <a:gd name="T7" fmla="*/ 1713 h 69"/>
                    <a:gd name="T8" fmla="*/ 1186 w 51"/>
                    <a:gd name="T9" fmla="*/ 2147 h 69"/>
                    <a:gd name="T10" fmla="*/ 488 w 51"/>
                    <a:gd name="T11" fmla="*/ 713 h 69"/>
                    <a:gd name="T12" fmla="*/ 158 w 51"/>
                    <a:gd name="T13" fmla="*/ 0 h 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51" h="69">
                      <a:moveTo>
                        <a:pt x="0" y="2"/>
                      </a:moveTo>
                      <a:cubicBezTo>
                        <a:pt x="0" y="8"/>
                        <a:pt x="6" y="13"/>
                        <a:pt x="9" y="19"/>
                      </a:cubicBezTo>
                      <a:cubicBezTo>
                        <a:pt x="13" y="26"/>
                        <a:pt x="17" y="30"/>
                        <a:pt x="22" y="35"/>
                      </a:cubicBezTo>
                      <a:cubicBezTo>
                        <a:pt x="29" y="41"/>
                        <a:pt x="32" y="48"/>
                        <a:pt x="37" y="55"/>
                      </a:cubicBezTo>
                      <a:cubicBezTo>
                        <a:pt x="41" y="60"/>
                        <a:pt x="47" y="64"/>
                        <a:pt x="51" y="69"/>
                      </a:cubicBezTo>
                      <a:cubicBezTo>
                        <a:pt x="37" y="57"/>
                        <a:pt x="31" y="39"/>
                        <a:pt x="21" y="23"/>
                      </a:cubicBezTo>
                      <a:cubicBezTo>
                        <a:pt x="18" y="17"/>
                        <a:pt x="14" y="1"/>
                        <a:pt x="7" y="0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202" name="Freeform 1200"/>
                <p:cNvSpPr>
                  <a:spLocks/>
                </p:cNvSpPr>
                <p:nvPr/>
              </p:nvSpPr>
              <p:spPr bwMode="auto">
                <a:xfrm>
                  <a:off x="1927" y="1072"/>
                  <a:ext cx="208" cy="348"/>
                </a:xfrm>
                <a:custGeom>
                  <a:avLst/>
                  <a:gdLst>
                    <a:gd name="T0" fmla="*/ 44 w 94"/>
                    <a:gd name="T1" fmla="*/ 115 h 148"/>
                    <a:gd name="T2" fmla="*/ 500 w 94"/>
                    <a:gd name="T3" fmla="*/ 973 h 148"/>
                    <a:gd name="T4" fmla="*/ 1244 w 94"/>
                    <a:gd name="T5" fmla="*/ 2356 h 148"/>
                    <a:gd name="T6" fmla="*/ 1699 w 94"/>
                    <a:gd name="T7" fmla="*/ 3482 h 148"/>
                    <a:gd name="T8" fmla="*/ 2253 w 94"/>
                    <a:gd name="T9" fmla="*/ 4522 h 148"/>
                    <a:gd name="T10" fmla="*/ 1797 w 94"/>
                    <a:gd name="T11" fmla="*/ 3080 h 148"/>
                    <a:gd name="T12" fmla="*/ 1151 w 94"/>
                    <a:gd name="T13" fmla="*/ 1742 h 148"/>
                    <a:gd name="T14" fmla="*/ 500 w 94"/>
                    <a:gd name="T15" fmla="*/ 585 h 148"/>
                    <a:gd name="T16" fmla="*/ 0 w 94"/>
                    <a:gd name="T17" fmla="*/ 0 h 1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4" h="148">
                      <a:moveTo>
                        <a:pt x="2" y="4"/>
                      </a:moveTo>
                      <a:cubicBezTo>
                        <a:pt x="6" y="14"/>
                        <a:pt x="14" y="24"/>
                        <a:pt x="21" y="32"/>
                      </a:cubicBezTo>
                      <a:cubicBezTo>
                        <a:pt x="32" y="47"/>
                        <a:pt x="44" y="61"/>
                        <a:pt x="52" y="77"/>
                      </a:cubicBezTo>
                      <a:cubicBezTo>
                        <a:pt x="58" y="90"/>
                        <a:pt x="65" y="102"/>
                        <a:pt x="71" y="114"/>
                      </a:cubicBezTo>
                      <a:cubicBezTo>
                        <a:pt x="77" y="126"/>
                        <a:pt x="87" y="136"/>
                        <a:pt x="94" y="148"/>
                      </a:cubicBezTo>
                      <a:cubicBezTo>
                        <a:pt x="87" y="132"/>
                        <a:pt x="81" y="117"/>
                        <a:pt x="75" y="101"/>
                      </a:cubicBezTo>
                      <a:cubicBezTo>
                        <a:pt x="69" y="85"/>
                        <a:pt x="58" y="71"/>
                        <a:pt x="48" y="57"/>
                      </a:cubicBezTo>
                      <a:cubicBezTo>
                        <a:pt x="41" y="45"/>
                        <a:pt x="33" y="28"/>
                        <a:pt x="21" y="19"/>
                      </a:cubicBezTo>
                      <a:cubicBezTo>
                        <a:pt x="14" y="13"/>
                        <a:pt x="4" y="8"/>
                        <a:pt x="0" y="0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203" name="Freeform 1201"/>
                <p:cNvSpPr>
                  <a:spLocks/>
                </p:cNvSpPr>
                <p:nvPr/>
              </p:nvSpPr>
              <p:spPr bwMode="auto">
                <a:xfrm>
                  <a:off x="1649" y="947"/>
                  <a:ext cx="276" cy="372"/>
                </a:xfrm>
                <a:custGeom>
                  <a:avLst/>
                  <a:gdLst>
                    <a:gd name="T0" fmla="*/ 0 w 125"/>
                    <a:gd name="T1" fmla="*/ 0 h 158"/>
                    <a:gd name="T2" fmla="*/ 614 w 125"/>
                    <a:gd name="T3" fmla="*/ 954 h 158"/>
                    <a:gd name="T4" fmla="*/ 1497 w 125"/>
                    <a:gd name="T5" fmla="*/ 2091 h 158"/>
                    <a:gd name="T6" fmla="*/ 2281 w 125"/>
                    <a:gd name="T7" fmla="*/ 3499 h 158"/>
                    <a:gd name="T8" fmla="*/ 2656 w 125"/>
                    <a:gd name="T9" fmla="*/ 4306 h 158"/>
                    <a:gd name="T10" fmla="*/ 2950 w 125"/>
                    <a:gd name="T11" fmla="*/ 4855 h 158"/>
                    <a:gd name="T12" fmla="*/ 2736 w 125"/>
                    <a:gd name="T13" fmla="*/ 4019 h 158"/>
                    <a:gd name="T14" fmla="*/ 2360 w 125"/>
                    <a:gd name="T15" fmla="*/ 3103 h 158"/>
                    <a:gd name="T16" fmla="*/ 1497 w 125"/>
                    <a:gd name="T17" fmla="*/ 1658 h 158"/>
                    <a:gd name="T18" fmla="*/ 1069 w 125"/>
                    <a:gd name="T19" fmla="*/ 925 h 158"/>
                    <a:gd name="T20" fmla="*/ 643 w 125"/>
                    <a:gd name="T21" fmla="*/ 589 h 158"/>
                    <a:gd name="T22" fmla="*/ 214 w 125"/>
                    <a:gd name="T23" fmla="*/ 184 h 15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25" h="158">
                      <a:moveTo>
                        <a:pt x="0" y="0"/>
                      </a:moveTo>
                      <a:cubicBezTo>
                        <a:pt x="11" y="8"/>
                        <a:pt x="16" y="20"/>
                        <a:pt x="26" y="31"/>
                      </a:cubicBezTo>
                      <a:cubicBezTo>
                        <a:pt x="38" y="43"/>
                        <a:pt x="51" y="54"/>
                        <a:pt x="63" y="68"/>
                      </a:cubicBezTo>
                      <a:cubicBezTo>
                        <a:pt x="75" y="83"/>
                        <a:pt x="87" y="97"/>
                        <a:pt x="96" y="114"/>
                      </a:cubicBezTo>
                      <a:cubicBezTo>
                        <a:pt x="101" y="123"/>
                        <a:pt x="105" y="132"/>
                        <a:pt x="112" y="140"/>
                      </a:cubicBezTo>
                      <a:cubicBezTo>
                        <a:pt x="116" y="146"/>
                        <a:pt x="121" y="151"/>
                        <a:pt x="124" y="158"/>
                      </a:cubicBezTo>
                      <a:cubicBezTo>
                        <a:pt x="125" y="148"/>
                        <a:pt x="119" y="139"/>
                        <a:pt x="115" y="131"/>
                      </a:cubicBezTo>
                      <a:cubicBezTo>
                        <a:pt x="109" y="121"/>
                        <a:pt x="106" y="110"/>
                        <a:pt x="99" y="101"/>
                      </a:cubicBezTo>
                      <a:cubicBezTo>
                        <a:pt x="88" y="85"/>
                        <a:pt x="75" y="69"/>
                        <a:pt x="63" y="54"/>
                      </a:cubicBezTo>
                      <a:cubicBezTo>
                        <a:pt x="57" y="46"/>
                        <a:pt x="52" y="36"/>
                        <a:pt x="45" y="30"/>
                      </a:cubicBezTo>
                      <a:cubicBezTo>
                        <a:pt x="40" y="25"/>
                        <a:pt x="33" y="22"/>
                        <a:pt x="27" y="19"/>
                      </a:cubicBezTo>
                      <a:cubicBezTo>
                        <a:pt x="20" y="15"/>
                        <a:pt x="15" y="11"/>
                        <a:pt x="9" y="6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2204" name="Oval 1202"/>
                <p:cNvSpPr>
                  <a:spLocks noChangeArrowheads="1"/>
                </p:cNvSpPr>
                <p:nvPr/>
              </p:nvSpPr>
              <p:spPr bwMode="auto">
                <a:xfrm>
                  <a:off x="1802" y="112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05" name="Oval 1203"/>
                <p:cNvSpPr>
                  <a:spLocks noChangeArrowheads="1"/>
                </p:cNvSpPr>
                <p:nvPr/>
              </p:nvSpPr>
              <p:spPr bwMode="auto">
                <a:xfrm>
                  <a:off x="1817" y="114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06" name="Oval 1204"/>
                <p:cNvSpPr>
                  <a:spLocks noChangeArrowheads="1"/>
                </p:cNvSpPr>
                <p:nvPr/>
              </p:nvSpPr>
              <p:spPr bwMode="auto">
                <a:xfrm>
                  <a:off x="1828" y="1166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07" name="Oval 1205"/>
                <p:cNvSpPr>
                  <a:spLocks noChangeArrowheads="1"/>
                </p:cNvSpPr>
                <p:nvPr/>
              </p:nvSpPr>
              <p:spPr bwMode="auto">
                <a:xfrm>
                  <a:off x="1848" y="1185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08" name="Oval 1206"/>
                <p:cNvSpPr>
                  <a:spLocks noChangeArrowheads="1"/>
                </p:cNvSpPr>
                <p:nvPr/>
              </p:nvSpPr>
              <p:spPr bwMode="auto">
                <a:xfrm>
                  <a:off x="1852" y="1206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09" name="Oval 1207"/>
                <p:cNvSpPr>
                  <a:spLocks noChangeArrowheads="1"/>
                </p:cNvSpPr>
                <p:nvPr/>
              </p:nvSpPr>
              <p:spPr bwMode="auto">
                <a:xfrm>
                  <a:off x="1863" y="123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0" name="Oval 1208"/>
                <p:cNvSpPr>
                  <a:spLocks noChangeArrowheads="1"/>
                </p:cNvSpPr>
                <p:nvPr/>
              </p:nvSpPr>
              <p:spPr bwMode="auto">
                <a:xfrm>
                  <a:off x="1877" y="1249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1" name="Oval 1209"/>
                <p:cNvSpPr>
                  <a:spLocks noChangeArrowheads="1"/>
                </p:cNvSpPr>
                <p:nvPr/>
              </p:nvSpPr>
              <p:spPr bwMode="auto">
                <a:xfrm>
                  <a:off x="1883" y="1267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2" name="Oval 1210"/>
                <p:cNvSpPr>
                  <a:spLocks noChangeArrowheads="1"/>
                </p:cNvSpPr>
                <p:nvPr/>
              </p:nvSpPr>
              <p:spPr bwMode="auto">
                <a:xfrm>
                  <a:off x="1901" y="1284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3" name="Oval 1211"/>
                <p:cNvSpPr>
                  <a:spLocks noChangeArrowheads="1"/>
                </p:cNvSpPr>
                <p:nvPr/>
              </p:nvSpPr>
              <p:spPr bwMode="auto">
                <a:xfrm>
                  <a:off x="1914" y="130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4" name="Oval 1212"/>
                <p:cNvSpPr>
                  <a:spLocks noChangeArrowheads="1"/>
                </p:cNvSpPr>
                <p:nvPr/>
              </p:nvSpPr>
              <p:spPr bwMode="auto">
                <a:xfrm>
                  <a:off x="1901" y="1256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5" name="Oval 1213"/>
                <p:cNvSpPr>
                  <a:spLocks noChangeArrowheads="1"/>
                </p:cNvSpPr>
                <p:nvPr/>
              </p:nvSpPr>
              <p:spPr bwMode="auto">
                <a:xfrm>
                  <a:off x="1883" y="1223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6" name="Oval 1214"/>
                <p:cNvSpPr>
                  <a:spLocks noChangeArrowheads="1"/>
                </p:cNvSpPr>
                <p:nvPr/>
              </p:nvSpPr>
              <p:spPr bwMode="auto">
                <a:xfrm>
                  <a:off x="1872" y="1197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7" name="Oval 1215"/>
                <p:cNvSpPr>
                  <a:spLocks noChangeArrowheads="1"/>
                </p:cNvSpPr>
                <p:nvPr/>
              </p:nvSpPr>
              <p:spPr bwMode="auto">
                <a:xfrm>
                  <a:off x="1790" y="107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8" name="Oval 1216"/>
                <p:cNvSpPr>
                  <a:spLocks noChangeArrowheads="1"/>
                </p:cNvSpPr>
                <p:nvPr/>
              </p:nvSpPr>
              <p:spPr bwMode="auto">
                <a:xfrm>
                  <a:off x="1768" y="1046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19" name="Oval 1217"/>
                <p:cNvSpPr>
                  <a:spLocks noChangeArrowheads="1"/>
                </p:cNvSpPr>
                <p:nvPr/>
              </p:nvSpPr>
              <p:spPr bwMode="auto">
                <a:xfrm>
                  <a:off x="1751" y="1018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0" name="Oval 1218"/>
                <p:cNvSpPr>
                  <a:spLocks noChangeArrowheads="1"/>
                </p:cNvSpPr>
                <p:nvPr/>
              </p:nvSpPr>
              <p:spPr bwMode="auto">
                <a:xfrm>
                  <a:off x="1738" y="1004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1" name="Oval 1219"/>
                <p:cNvSpPr>
                  <a:spLocks noChangeArrowheads="1"/>
                </p:cNvSpPr>
                <p:nvPr/>
              </p:nvSpPr>
              <p:spPr bwMode="auto">
                <a:xfrm>
                  <a:off x="1720" y="98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2" name="Oval 1220"/>
                <p:cNvSpPr>
                  <a:spLocks noChangeArrowheads="1"/>
                </p:cNvSpPr>
                <p:nvPr/>
              </p:nvSpPr>
              <p:spPr bwMode="auto">
                <a:xfrm>
                  <a:off x="1700" y="985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3" name="Oval 1221"/>
                <p:cNvSpPr>
                  <a:spLocks noChangeArrowheads="1"/>
                </p:cNvSpPr>
                <p:nvPr/>
              </p:nvSpPr>
              <p:spPr bwMode="auto">
                <a:xfrm>
                  <a:off x="1680" y="973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4" name="Oval 1222"/>
                <p:cNvSpPr>
                  <a:spLocks noChangeArrowheads="1"/>
                </p:cNvSpPr>
                <p:nvPr/>
              </p:nvSpPr>
              <p:spPr bwMode="auto">
                <a:xfrm>
                  <a:off x="1654" y="947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5" name="Oval 1223"/>
                <p:cNvSpPr>
                  <a:spLocks noChangeArrowheads="1"/>
                </p:cNvSpPr>
                <p:nvPr/>
              </p:nvSpPr>
              <p:spPr bwMode="auto">
                <a:xfrm>
                  <a:off x="1687" y="996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6" name="Oval 1224"/>
                <p:cNvSpPr>
                  <a:spLocks noChangeArrowheads="1"/>
                </p:cNvSpPr>
                <p:nvPr/>
              </p:nvSpPr>
              <p:spPr bwMode="auto">
                <a:xfrm>
                  <a:off x="1702" y="100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7" name="Oval 1225"/>
                <p:cNvSpPr>
                  <a:spLocks noChangeArrowheads="1"/>
                </p:cNvSpPr>
                <p:nvPr/>
              </p:nvSpPr>
              <p:spPr bwMode="auto">
                <a:xfrm>
                  <a:off x="1711" y="102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8" name="Oval 1226"/>
                <p:cNvSpPr>
                  <a:spLocks noChangeArrowheads="1"/>
                </p:cNvSpPr>
                <p:nvPr/>
              </p:nvSpPr>
              <p:spPr bwMode="auto">
                <a:xfrm>
                  <a:off x="1729" y="1041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29" name="Oval 1227"/>
                <p:cNvSpPr>
                  <a:spLocks noChangeArrowheads="1"/>
                </p:cNvSpPr>
                <p:nvPr/>
              </p:nvSpPr>
              <p:spPr bwMode="auto">
                <a:xfrm>
                  <a:off x="1751" y="1051"/>
                  <a:ext cx="17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0" name="Oval 1228"/>
                <p:cNvSpPr>
                  <a:spLocks noChangeArrowheads="1"/>
                </p:cNvSpPr>
                <p:nvPr/>
              </p:nvSpPr>
              <p:spPr bwMode="auto">
                <a:xfrm>
                  <a:off x="1760" y="1074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1" name="Oval 1229"/>
                <p:cNvSpPr>
                  <a:spLocks noChangeArrowheads="1"/>
                </p:cNvSpPr>
                <p:nvPr/>
              </p:nvSpPr>
              <p:spPr bwMode="auto">
                <a:xfrm>
                  <a:off x="1777" y="1093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2" name="Oval 1230"/>
                <p:cNvSpPr>
                  <a:spLocks noChangeArrowheads="1"/>
                </p:cNvSpPr>
                <p:nvPr/>
              </p:nvSpPr>
              <p:spPr bwMode="auto">
                <a:xfrm>
                  <a:off x="1795" y="1093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3" name="Oval 1231"/>
                <p:cNvSpPr>
                  <a:spLocks noChangeArrowheads="1"/>
                </p:cNvSpPr>
                <p:nvPr/>
              </p:nvSpPr>
              <p:spPr bwMode="auto">
                <a:xfrm>
                  <a:off x="1808" y="1107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234" name="Oval 1232"/>
                <p:cNvSpPr>
                  <a:spLocks noChangeArrowheads="1"/>
                </p:cNvSpPr>
                <p:nvPr/>
              </p:nvSpPr>
              <p:spPr bwMode="auto">
                <a:xfrm>
                  <a:off x="1938" y="1098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  <p:grpSp>
            <p:nvGrpSpPr>
              <p:cNvPr id="1606" name="Group 1233"/>
              <p:cNvGrpSpPr>
                <a:grpSpLocks/>
              </p:cNvGrpSpPr>
              <p:nvPr/>
            </p:nvGrpSpPr>
            <p:grpSpPr bwMode="auto">
              <a:xfrm>
                <a:off x="5352851" y="4913833"/>
                <a:ext cx="330959" cy="316112"/>
                <a:chOff x="1228" y="832"/>
                <a:chExt cx="1088" cy="1147"/>
              </a:xfrm>
            </p:grpSpPr>
            <p:sp>
              <p:nvSpPr>
                <p:cNvPr id="1835" name="Oval 1234"/>
                <p:cNvSpPr>
                  <a:spLocks noChangeArrowheads="1"/>
                </p:cNvSpPr>
                <p:nvPr/>
              </p:nvSpPr>
              <p:spPr bwMode="auto">
                <a:xfrm>
                  <a:off x="1947" y="1117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6" name="Oval 1235"/>
                <p:cNvSpPr>
                  <a:spLocks noChangeArrowheads="1"/>
                </p:cNvSpPr>
                <p:nvPr/>
              </p:nvSpPr>
              <p:spPr bwMode="auto">
                <a:xfrm>
                  <a:off x="1963" y="1105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7" name="Oval 1236"/>
                <p:cNvSpPr>
                  <a:spLocks noChangeArrowheads="1"/>
                </p:cNvSpPr>
                <p:nvPr/>
              </p:nvSpPr>
              <p:spPr bwMode="auto">
                <a:xfrm>
                  <a:off x="1771" y="959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8" name="Oval 1237"/>
                <p:cNvSpPr>
                  <a:spLocks noChangeArrowheads="1"/>
                </p:cNvSpPr>
                <p:nvPr/>
              </p:nvSpPr>
              <p:spPr bwMode="auto">
                <a:xfrm>
                  <a:off x="1784" y="97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9" name="Oval 1238"/>
                <p:cNvSpPr>
                  <a:spLocks noChangeArrowheads="1"/>
                </p:cNvSpPr>
                <p:nvPr/>
              </p:nvSpPr>
              <p:spPr bwMode="auto">
                <a:xfrm>
                  <a:off x="1799" y="980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0" name="Oval 1239"/>
                <p:cNvSpPr>
                  <a:spLocks noChangeArrowheads="1"/>
                </p:cNvSpPr>
                <p:nvPr/>
              </p:nvSpPr>
              <p:spPr bwMode="auto">
                <a:xfrm>
                  <a:off x="1813" y="999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1" name="Oval 1240"/>
                <p:cNvSpPr>
                  <a:spLocks noChangeArrowheads="1"/>
                </p:cNvSpPr>
                <p:nvPr/>
              </p:nvSpPr>
              <p:spPr bwMode="auto">
                <a:xfrm>
                  <a:off x="1821" y="1022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2" name="Oval 1241"/>
                <p:cNvSpPr>
                  <a:spLocks noChangeArrowheads="1"/>
                </p:cNvSpPr>
                <p:nvPr/>
              </p:nvSpPr>
              <p:spPr bwMode="auto">
                <a:xfrm>
                  <a:off x="1837" y="1051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3" name="Oval 1242"/>
                <p:cNvSpPr>
                  <a:spLocks noChangeArrowheads="1"/>
                </p:cNvSpPr>
                <p:nvPr/>
              </p:nvSpPr>
              <p:spPr bwMode="auto">
                <a:xfrm>
                  <a:off x="1934" y="99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4" name="Oval 1243"/>
                <p:cNvSpPr>
                  <a:spLocks noChangeArrowheads="1"/>
                </p:cNvSpPr>
                <p:nvPr/>
              </p:nvSpPr>
              <p:spPr bwMode="auto">
                <a:xfrm>
                  <a:off x="1916" y="961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5" name="Oval 1244"/>
                <p:cNvSpPr>
                  <a:spLocks noChangeArrowheads="1"/>
                </p:cNvSpPr>
                <p:nvPr/>
              </p:nvSpPr>
              <p:spPr bwMode="auto">
                <a:xfrm>
                  <a:off x="1890" y="931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6" name="Oval 1245"/>
                <p:cNvSpPr>
                  <a:spLocks noChangeArrowheads="1"/>
                </p:cNvSpPr>
                <p:nvPr/>
              </p:nvSpPr>
              <p:spPr bwMode="auto">
                <a:xfrm>
                  <a:off x="1866" y="900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7" name="Oval 1246"/>
                <p:cNvSpPr>
                  <a:spLocks noChangeArrowheads="1"/>
                </p:cNvSpPr>
                <p:nvPr/>
              </p:nvSpPr>
              <p:spPr bwMode="auto">
                <a:xfrm>
                  <a:off x="1879" y="914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8" name="Oval 1247"/>
                <p:cNvSpPr>
                  <a:spLocks noChangeArrowheads="1"/>
                </p:cNvSpPr>
                <p:nvPr/>
              </p:nvSpPr>
              <p:spPr bwMode="auto">
                <a:xfrm>
                  <a:off x="1888" y="89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49" name="Oval 1248"/>
                <p:cNvSpPr>
                  <a:spLocks noChangeArrowheads="1"/>
                </p:cNvSpPr>
                <p:nvPr/>
              </p:nvSpPr>
              <p:spPr bwMode="auto">
                <a:xfrm>
                  <a:off x="1872" y="874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0" name="Oval 1249"/>
                <p:cNvSpPr>
                  <a:spLocks noChangeArrowheads="1"/>
                </p:cNvSpPr>
                <p:nvPr/>
              </p:nvSpPr>
              <p:spPr bwMode="auto">
                <a:xfrm>
                  <a:off x="1868" y="855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1" name="Oval 1250"/>
                <p:cNvSpPr>
                  <a:spLocks noChangeArrowheads="1"/>
                </p:cNvSpPr>
                <p:nvPr/>
              </p:nvSpPr>
              <p:spPr bwMode="auto">
                <a:xfrm>
                  <a:off x="1839" y="84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2" name="Oval 1251"/>
                <p:cNvSpPr>
                  <a:spLocks noChangeArrowheads="1"/>
                </p:cNvSpPr>
                <p:nvPr/>
              </p:nvSpPr>
              <p:spPr bwMode="auto">
                <a:xfrm>
                  <a:off x="1848" y="865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3" name="Oval 1252"/>
                <p:cNvSpPr>
                  <a:spLocks noChangeArrowheads="1"/>
                </p:cNvSpPr>
                <p:nvPr/>
              </p:nvSpPr>
              <p:spPr bwMode="auto">
                <a:xfrm>
                  <a:off x="1857" y="876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4" name="Oval 1253"/>
                <p:cNvSpPr>
                  <a:spLocks noChangeArrowheads="1"/>
                </p:cNvSpPr>
                <p:nvPr/>
              </p:nvSpPr>
              <p:spPr bwMode="auto">
                <a:xfrm>
                  <a:off x="1861" y="888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5" name="Oval 1254"/>
                <p:cNvSpPr>
                  <a:spLocks noChangeArrowheads="1"/>
                </p:cNvSpPr>
                <p:nvPr/>
              </p:nvSpPr>
              <p:spPr bwMode="auto">
                <a:xfrm>
                  <a:off x="1762" y="832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6" name="Oval 1255"/>
                <p:cNvSpPr>
                  <a:spLocks noChangeArrowheads="1"/>
                </p:cNvSpPr>
                <p:nvPr/>
              </p:nvSpPr>
              <p:spPr bwMode="auto">
                <a:xfrm>
                  <a:off x="1735" y="855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7" name="Oval 1256"/>
                <p:cNvSpPr>
                  <a:spLocks noChangeArrowheads="1"/>
                </p:cNvSpPr>
                <p:nvPr/>
              </p:nvSpPr>
              <p:spPr bwMode="auto">
                <a:xfrm>
                  <a:off x="1724" y="843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8" name="Oval 1257"/>
                <p:cNvSpPr>
                  <a:spLocks noChangeArrowheads="1"/>
                </p:cNvSpPr>
                <p:nvPr/>
              </p:nvSpPr>
              <p:spPr bwMode="auto">
                <a:xfrm>
                  <a:off x="1696" y="841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59" name="Oval 1258"/>
                <p:cNvSpPr>
                  <a:spLocks noChangeArrowheads="1"/>
                </p:cNvSpPr>
                <p:nvPr/>
              </p:nvSpPr>
              <p:spPr bwMode="auto">
                <a:xfrm>
                  <a:off x="1711" y="86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0" name="Oval 1259"/>
                <p:cNvSpPr>
                  <a:spLocks noChangeArrowheads="1"/>
                </p:cNvSpPr>
                <p:nvPr/>
              </p:nvSpPr>
              <p:spPr bwMode="auto">
                <a:xfrm>
                  <a:off x="1720" y="876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1" name="Oval 1260"/>
                <p:cNvSpPr>
                  <a:spLocks noChangeArrowheads="1"/>
                </p:cNvSpPr>
                <p:nvPr/>
              </p:nvSpPr>
              <p:spPr bwMode="auto">
                <a:xfrm>
                  <a:off x="1744" y="874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2" name="Oval 1261"/>
                <p:cNvSpPr>
                  <a:spLocks noChangeArrowheads="1"/>
                </p:cNvSpPr>
                <p:nvPr/>
              </p:nvSpPr>
              <p:spPr bwMode="auto">
                <a:xfrm>
                  <a:off x="1755" y="888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3" name="Oval 1262"/>
                <p:cNvSpPr>
                  <a:spLocks noChangeArrowheads="1"/>
                </p:cNvSpPr>
                <p:nvPr/>
              </p:nvSpPr>
              <p:spPr bwMode="auto">
                <a:xfrm>
                  <a:off x="1733" y="88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4" name="Oval 1263"/>
                <p:cNvSpPr>
                  <a:spLocks noChangeArrowheads="1"/>
                </p:cNvSpPr>
                <p:nvPr/>
              </p:nvSpPr>
              <p:spPr bwMode="auto">
                <a:xfrm>
                  <a:off x="1740" y="905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5" name="Oval 1264"/>
                <p:cNvSpPr>
                  <a:spLocks noChangeArrowheads="1"/>
                </p:cNvSpPr>
                <p:nvPr/>
              </p:nvSpPr>
              <p:spPr bwMode="auto">
                <a:xfrm>
                  <a:off x="1746" y="92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6" name="Oval 1265"/>
                <p:cNvSpPr>
                  <a:spLocks noChangeArrowheads="1"/>
                </p:cNvSpPr>
                <p:nvPr/>
              </p:nvSpPr>
              <p:spPr bwMode="auto">
                <a:xfrm>
                  <a:off x="1760" y="907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7" name="Oval 1266"/>
                <p:cNvSpPr>
                  <a:spLocks noChangeArrowheads="1"/>
                </p:cNvSpPr>
                <p:nvPr/>
              </p:nvSpPr>
              <p:spPr bwMode="auto">
                <a:xfrm>
                  <a:off x="1773" y="92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8" name="Oval 1267"/>
                <p:cNvSpPr>
                  <a:spLocks noChangeArrowheads="1"/>
                </p:cNvSpPr>
                <p:nvPr/>
              </p:nvSpPr>
              <p:spPr bwMode="auto">
                <a:xfrm>
                  <a:off x="1782" y="94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69" name="Oval 1268"/>
                <p:cNvSpPr>
                  <a:spLocks noChangeArrowheads="1"/>
                </p:cNvSpPr>
                <p:nvPr/>
              </p:nvSpPr>
              <p:spPr bwMode="auto">
                <a:xfrm>
                  <a:off x="1757" y="938"/>
                  <a:ext cx="16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0" name="Oval 1269"/>
                <p:cNvSpPr>
                  <a:spLocks noChangeArrowheads="1"/>
                </p:cNvSpPr>
                <p:nvPr/>
              </p:nvSpPr>
              <p:spPr bwMode="auto">
                <a:xfrm>
                  <a:off x="1899" y="90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1" name="Oval 1270"/>
                <p:cNvSpPr>
                  <a:spLocks noChangeArrowheads="1"/>
                </p:cNvSpPr>
                <p:nvPr/>
              </p:nvSpPr>
              <p:spPr bwMode="auto">
                <a:xfrm>
                  <a:off x="1905" y="94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2" name="Oval 1271"/>
                <p:cNvSpPr>
                  <a:spLocks noChangeArrowheads="1"/>
                </p:cNvSpPr>
                <p:nvPr/>
              </p:nvSpPr>
              <p:spPr bwMode="auto">
                <a:xfrm>
                  <a:off x="1923" y="1074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3" name="Oval 1272"/>
                <p:cNvSpPr>
                  <a:spLocks noChangeArrowheads="1"/>
                </p:cNvSpPr>
                <p:nvPr/>
              </p:nvSpPr>
              <p:spPr bwMode="auto">
                <a:xfrm>
                  <a:off x="1976" y="1124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4" name="Oval 1273"/>
                <p:cNvSpPr>
                  <a:spLocks noChangeArrowheads="1"/>
                </p:cNvSpPr>
                <p:nvPr/>
              </p:nvSpPr>
              <p:spPr bwMode="auto">
                <a:xfrm>
                  <a:off x="1963" y="1131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5" name="Oval 1274"/>
                <p:cNvSpPr>
                  <a:spLocks noChangeArrowheads="1"/>
                </p:cNvSpPr>
                <p:nvPr/>
              </p:nvSpPr>
              <p:spPr bwMode="auto">
                <a:xfrm>
                  <a:off x="1972" y="1150"/>
                  <a:ext cx="17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6" name="Oval 1275"/>
                <p:cNvSpPr>
                  <a:spLocks noChangeArrowheads="1"/>
                </p:cNvSpPr>
                <p:nvPr/>
              </p:nvSpPr>
              <p:spPr bwMode="auto">
                <a:xfrm>
                  <a:off x="1989" y="1166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7" name="Oval 1276"/>
                <p:cNvSpPr>
                  <a:spLocks noChangeArrowheads="1"/>
                </p:cNvSpPr>
                <p:nvPr/>
              </p:nvSpPr>
              <p:spPr bwMode="auto">
                <a:xfrm>
                  <a:off x="1998" y="1187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8" name="Oval 1277"/>
                <p:cNvSpPr>
                  <a:spLocks noChangeArrowheads="1"/>
                </p:cNvSpPr>
                <p:nvPr/>
              </p:nvSpPr>
              <p:spPr bwMode="auto">
                <a:xfrm>
                  <a:off x="1991" y="1135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79" name="Oval 1278"/>
                <p:cNvSpPr>
                  <a:spLocks noChangeArrowheads="1"/>
                </p:cNvSpPr>
                <p:nvPr/>
              </p:nvSpPr>
              <p:spPr bwMode="auto">
                <a:xfrm>
                  <a:off x="2013" y="117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0" name="Oval 1279"/>
                <p:cNvSpPr>
                  <a:spLocks noChangeArrowheads="1"/>
                </p:cNvSpPr>
                <p:nvPr/>
              </p:nvSpPr>
              <p:spPr bwMode="auto">
                <a:xfrm>
                  <a:off x="2027" y="1204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1" name="Oval 1280"/>
                <p:cNvSpPr>
                  <a:spLocks noChangeArrowheads="1"/>
                </p:cNvSpPr>
                <p:nvPr/>
              </p:nvSpPr>
              <p:spPr bwMode="auto">
                <a:xfrm>
                  <a:off x="2038" y="1220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2" name="Oval 1281"/>
                <p:cNvSpPr>
                  <a:spLocks noChangeArrowheads="1"/>
                </p:cNvSpPr>
                <p:nvPr/>
              </p:nvSpPr>
              <p:spPr bwMode="auto">
                <a:xfrm>
                  <a:off x="2053" y="1244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3" name="Oval 1282"/>
                <p:cNvSpPr>
                  <a:spLocks noChangeArrowheads="1"/>
                </p:cNvSpPr>
                <p:nvPr/>
              </p:nvSpPr>
              <p:spPr bwMode="auto">
                <a:xfrm>
                  <a:off x="2064" y="1267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4" name="Oval 1283"/>
                <p:cNvSpPr>
                  <a:spLocks noChangeArrowheads="1"/>
                </p:cNvSpPr>
                <p:nvPr/>
              </p:nvSpPr>
              <p:spPr bwMode="auto">
                <a:xfrm>
                  <a:off x="2075" y="1284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5" name="Oval 1284"/>
                <p:cNvSpPr>
                  <a:spLocks noChangeArrowheads="1"/>
                </p:cNvSpPr>
                <p:nvPr/>
              </p:nvSpPr>
              <p:spPr bwMode="auto">
                <a:xfrm>
                  <a:off x="2086" y="130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6" name="Oval 1285"/>
                <p:cNvSpPr>
                  <a:spLocks noChangeArrowheads="1"/>
                </p:cNvSpPr>
                <p:nvPr/>
              </p:nvSpPr>
              <p:spPr bwMode="auto">
                <a:xfrm>
                  <a:off x="2122" y="139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7" name="Oval 1286"/>
                <p:cNvSpPr>
                  <a:spLocks noChangeArrowheads="1"/>
                </p:cNvSpPr>
                <p:nvPr/>
              </p:nvSpPr>
              <p:spPr bwMode="auto">
                <a:xfrm>
                  <a:off x="2102" y="1373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8" name="Oval 1287"/>
                <p:cNvSpPr>
                  <a:spLocks noChangeArrowheads="1"/>
                </p:cNvSpPr>
                <p:nvPr/>
              </p:nvSpPr>
              <p:spPr bwMode="auto">
                <a:xfrm>
                  <a:off x="2084" y="1347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89" name="Oval 1288"/>
                <p:cNvSpPr>
                  <a:spLocks noChangeArrowheads="1"/>
                </p:cNvSpPr>
                <p:nvPr/>
              </p:nvSpPr>
              <p:spPr bwMode="auto">
                <a:xfrm>
                  <a:off x="2095" y="1333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0" name="Oval 1289"/>
                <p:cNvSpPr>
                  <a:spLocks noChangeArrowheads="1"/>
                </p:cNvSpPr>
                <p:nvPr/>
              </p:nvSpPr>
              <p:spPr bwMode="auto">
                <a:xfrm>
                  <a:off x="2089" y="1312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1" name="Oval 1290"/>
                <p:cNvSpPr>
                  <a:spLocks noChangeArrowheads="1"/>
                </p:cNvSpPr>
                <p:nvPr/>
              </p:nvSpPr>
              <p:spPr bwMode="auto">
                <a:xfrm>
                  <a:off x="2038" y="1260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2" name="Oval 1291"/>
                <p:cNvSpPr>
                  <a:spLocks noChangeArrowheads="1"/>
                </p:cNvSpPr>
                <p:nvPr/>
              </p:nvSpPr>
              <p:spPr bwMode="auto">
                <a:xfrm>
                  <a:off x="2047" y="1279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3" name="Oval 1292"/>
                <p:cNvSpPr>
                  <a:spLocks noChangeArrowheads="1"/>
                </p:cNvSpPr>
                <p:nvPr/>
              </p:nvSpPr>
              <p:spPr bwMode="auto">
                <a:xfrm>
                  <a:off x="2064" y="1303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4" name="Oval 1293"/>
                <p:cNvSpPr>
                  <a:spLocks noChangeArrowheads="1"/>
                </p:cNvSpPr>
                <p:nvPr/>
              </p:nvSpPr>
              <p:spPr bwMode="auto">
                <a:xfrm>
                  <a:off x="2073" y="1317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5" name="Oval 1294"/>
                <p:cNvSpPr>
                  <a:spLocks noChangeArrowheads="1"/>
                </p:cNvSpPr>
                <p:nvPr/>
              </p:nvSpPr>
              <p:spPr bwMode="auto">
                <a:xfrm>
                  <a:off x="2223" y="1456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6" name="Oval 1295"/>
                <p:cNvSpPr>
                  <a:spLocks noChangeArrowheads="1"/>
                </p:cNvSpPr>
                <p:nvPr/>
              </p:nvSpPr>
              <p:spPr bwMode="auto">
                <a:xfrm>
                  <a:off x="2239" y="1465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7" name="Oval 1296"/>
                <p:cNvSpPr>
                  <a:spLocks noChangeArrowheads="1"/>
                </p:cNvSpPr>
                <p:nvPr/>
              </p:nvSpPr>
              <p:spPr bwMode="auto">
                <a:xfrm>
                  <a:off x="2197" y="1395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8" name="Oval 1297"/>
                <p:cNvSpPr>
                  <a:spLocks noChangeArrowheads="1"/>
                </p:cNvSpPr>
                <p:nvPr/>
              </p:nvSpPr>
              <p:spPr bwMode="auto">
                <a:xfrm>
                  <a:off x="2100" y="1355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99" name="Oval 1298"/>
                <p:cNvSpPr>
                  <a:spLocks noChangeArrowheads="1"/>
                </p:cNvSpPr>
                <p:nvPr/>
              </p:nvSpPr>
              <p:spPr bwMode="auto">
                <a:xfrm>
                  <a:off x="1996" y="1154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0" name="Oval 1299"/>
                <p:cNvSpPr>
                  <a:spLocks noChangeArrowheads="1"/>
                </p:cNvSpPr>
                <p:nvPr/>
              </p:nvSpPr>
              <p:spPr bwMode="auto">
                <a:xfrm>
                  <a:off x="2055" y="143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1" name="Oval 1300"/>
                <p:cNvSpPr>
                  <a:spLocks noChangeArrowheads="1"/>
                </p:cNvSpPr>
                <p:nvPr/>
              </p:nvSpPr>
              <p:spPr bwMode="auto">
                <a:xfrm>
                  <a:off x="2011" y="1204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2" name="Oval 1301"/>
                <p:cNvSpPr>
                  <a:spLocks noChangeArrowheads="1"/>
                </p:cNvSpPr>
                <p:nvPr/>
              </p:nvSpPr>
              <p:spPr bwMode="auto">
                <a:xfrm>
                  <a:off x="2024" y="1232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3" name="Oval 1302"/>
                <p:cNvSpPr>
                  <a:spLocks noChangeArrowheads="1"/>
                </p:cNvSpPr>
                <p:nvPr/>
              </p:nvSpPr>
              <p:spPr bwMode="auto">
                <a:xfrm>
                  <a:off x="2181" y="139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4" name="Oval 1303"/>
                <p:cNvSpPr>
                  <a:spLocks noChangeArrowheads="1"/>
                </p:cNvSpPr>
                <p:nvPr/>
              </p:nvSpPr>
              <p:spPr bwMode="auto">
                <a:xfrm>
                  <a:off x="2175" y="1178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5" name="Oval 1304"/>
                <p:cNvSpPr>
                  <a:spLocks noChangeArrowheads="1"/>
                </p:cNvSpPr>
                <p:nvPr/>
              </p:nvSpPr>
              <p:spPr bwMode="auto">
                <a:xfrm>
                  <a:off x="2186" y="1197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6" name="Oval 1305"/>
                <p:cNvSpPr>
                  <a:spLocks noChangeArrowheads="1"/>
                </p:cNvSpPr>
                <p:nvPr/>
              </p:nvSpPr>
              <p:spPr bwMode="auto">
                <a:xfrm>
                  <a:off x="2144" y="1086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7" name="Oval 1306"/>
                <p:cNvSpPr>
                  <a:spLocks noChangeArrowheads="1"/>
                </p:cNvSpPr>
                <p:nvPr/>
              </p:nvSpPr>
              <p:spPr bwMode="auto">
                <a:xfrm>
                  <a:off x="2153" y="110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8" name="Oval 1307"/>
                <p:cNvSpPr>
                  <a:spLocks noChangeArrowheads="1"/>
                </p:cNvSpPr>
                <p:nvPr/>
              </p:nvSpPr>
              <p:spPr bwMode="auto">
                <a:xfrm>
                  <a:off x="2164" y="1126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09" name="Oval 1308"/>
                <p:cNvSpPr>
                  <a:spLocks noChangeArrowheads="1"/>
                </p:cNvSpPr>
                <p:nvPr/>
              </p:nvSpPr>
              <p:spPr bwMode="auto">
                <a:xfrm>
                  <a:off x="2172" y="1110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0" name="Oval 1309"/>
                <p:cNvSpPr>
                  <a:spLocks noChangeArrowheads="1"/>
                </p:cNvSpPr>
                <p:nvPr/>
              </p:nvSpPr>
              <p:spPr bwMode="auto">
                <a:xfrm>
                  <a:off x="2186" y="1124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1" name="Oval 1310"/>
                <p:cNvSpPr>
                  <a:spLocks noChangeArrowheads="1"/>
                </p:cNvSpPr>
                <p:nvPr/>
              </p:nvSpPr>
              <p:spPr bwMode="auto">
                <a:xfrm>
                  <a:off x="2179" y="1143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2" name="Oval 1311"/>
                <p:cNvSpPr>
                  <a:spLocks noChangeArrowheads="1"/>
                </p:cNvSpPr>
                <p:nvPr/>
              </p:nvSpPr>
              <p:spPr bwMode="auto">
                <a:xfrm>
                  <a:off x="2190" y="1157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3" name="Oval 1312"/>
                <p:cNvSpPr>
                  <a:spLocks noChangeArrowheads="1"/>
                </p:cNvSpPr>
                <p:nvPr/>
              </p:nvSpPr>
              <p:spPr bwMode="auto">
                <a:xfrm>
                  <a:off x="2199" y="1140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4" name="Oval 1313"/>
                <p:cNvSpPr>
                  <a:spLocks noChangeArrowheads="1"/>
                </p:cNvSpPr>
                <p:nvPr/>
              </p:nvSpPr>
              <p:spPr bwMode="auto">
                <a:xfrm>
                  <a:off x="2214" y="1157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5" name="Oval 1314"/>
                <p:cNvSpPr>
                  <a:spLocks noChangeArrowheads="1"/>
                </p:cNvSpPr>
                <p:nvPr/>
              </p:nvSpPr>
              <p:spPr bwMode="auto">
                <a:xfrm>
                  <a:off x="2219" y="1175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6" name="Oval 1315"/>
                <p:cNvSpPr>
                  <a:spLocks noChangeArrowheads="1"/>
                </p:cNvSpPr>
                <p:nvPr/>
              </p:nvSpPr>
              <p:spPr bwMode="auto">
                <a:xfrm>
                  <a:off x="2241" y="1194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7" name="Oval 1316"/>
                <p:cNvSpPr>
                  <a:spLocks noChangeArrowheads="1"/>
                </p:cNvSpPr>
                <p:nvPr/>
              </p:nvSpPr>
              <p:spPr bwMode="auto">
                <a:xfrm>
                  <a:off x="2228" y="1201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8" name="Oval 1317"/>
                <p:cNvSpPr>
                  <a:spLocks noChangeArrowheads="1"/>
                </p:cNvSpPr>
                <p:nvPr/>
              </p:nvSpPr>
              <p:spPr bwMode="auto">
                <a:xfrm>
                  <a:off x="2201" y="1171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19" name="Oval 1318"/>
                <p:cNvSpPr>
                  <a:spLocks noChangeArrowheads="1"/>
                </p:cNvSpPr>
                <p:nvPr/>
              </p:nvSpPr>
              <p:spPr bwMode="auto">
                <a:xfrm>
                  <a:off x="2239" y="1216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0" name="Oval 1319"/>
                <p:cNvSpPr>
                  <a:spLocks noChangeArrowheads="1"/>
                </p:cNvSpPr>
                <p:nvPr/>
              </p:nvSpPr>
              <p:spPr bwMode="auto">
                <a:xfrm>
                  <a:off x="2192" y="1216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1" name="Oval 1320"/>
                <p:cNvSpPr>
                  <a:spLocks noChangeArrowheads="1"/>
                </p:cNvSpPr>
                <p:nvPr/>
              </p:nvSpPr>
              <p:spPr bwMode="auto">
                <a:xfrm>
                  <a:off x="2206" y="1201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2" name="Oval 1321"/>
                <p:cNvSpPr>
                  <a:spLocks noChangeArrowheads="1"/>
                </p:cNvSpPr>
                <p:nvPr/>
              </p:nvSpPr>
              <p:spPr bwMode="auto">
                <a:xfrm>
                  <a:off x="2214" y="1220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3" name="Oval 1322"/>
                <p:cNvSpPr>
                  <a:spLocks noChangeArrowheads="1"/>
                </p:cNvSpPr>
                <p:nvPr/>
              </p:nvSpPr>
              <p:spPr bwMode="auto">
                <a:xfrm>
                  <a:off x="2225" y="1237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4" name="Oval 1323"/>
                <p:cNvSpPr>
                  <a:spLocks noChangeArrowheads="1"/>
                </p:cNvSpPr>
                <p:nvPr/>
              </p:nvSpPr>
              <p:spPr bwMode="auto">
                <a:xfrm>
                  <a:off x="2217" y="1260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5" name="Oval 1324"/>
                <p:cNvSpPr>
                  <a:spLocks noChangeArrowheads="1"/>
                </p:cNvSpPr>
                <p:nvPr/>
              </p:nvSpPr>
              <p:spPr bwMode="auto">
                <a:xfrm>
                  <a:off x="2223" y="1277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6" name="Oval 1325"/>
                <p:cNvSpPr>
                  <a:spLocks noChangeArrowheads="1"/>
                </p:cNvSpPr>
                <p:nvPr/>
              </p:nvSpPr>
              <p:spPr bwMode="auto">
                <a:xfrm>
                  <a:off x="2236" y="1284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7" name="Oval 1326"/>
                <p:cNvSpPr>
                  <a:spLocks noChangeArrowheads="1"/>
                </p:cNvSpPr>
                <p:nvPr/>
              </p:nvSpPr>
              <p:spPr bwMode="auto">
                <a:xfrm>
                  <a:off x="2252" y="1298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8" name="Oval 1327"/>
                <p:cNvSpPr>
                  <a:spLocks noChangeArrowheads="1"/>
                </p:cNvSpPr>
                <p:nvPr/>
              </p:nvSpPr>
              <p:spPr bwMode="auto">
                <a:xfrm>
                  <a:off x="2188" y="1413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29" name="Oval 1328"/>
                <p:cNvSpPr>
                  <a:spLocks noChangeArrowheads="1"/>
                </p:cNvSpPr>
                <p:nvPr/>
              </p:nvSpPr>
              <p:spPr bwMode="auto">
                <a:xfrm>
                  <a:off x="2194" y="1435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0" name="Oval 1329"/>
                <p:cNvSpPr>
                  <a:spLocks noChangeArrowheads="1"/>
                </p:cNvSpPr>
                <p:nvPr/>
              </p:nvSpPr>
              <p:spPr bwMode="auto">
                <a:xfrm>
                  <a:off x="2201" y="1453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1" name="Oval 1330"/>
                <p:cNvSpPr>
                  <a:spLocks noChangeArrowheads="1"/>
                </p:cNvSpPr>
                <p:nvPr/>
              </p:nvSpPr>
              <p:spPr bwMode="auto">
                <a:xfrm>
                  <a:off x="2214" y="1475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2" name="Oval 1331"/>
                <p:cNvSpPr>
                  <a:spLocks noChangeArrowheads="1"/>
                </p:cNvSpPr>
                <p:nvPr/>
              </p:nvSpPr>
              <p:spPr bwMode="auto">
                <a:xfrm>
                  <a:off x="2225" y="1493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3" name="Oval 1332"/>
                <p:cNvSpPr>
                  <a:spLocks noChangeArrowheads="1"/>
                </p:cNvSpPr>
                <p:nvPr/>
              </p:nvSpPr>
              <p:spPr bwMode="auto">
                <a:xfrm>
                  <a:off x="2228" y="1515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4" name="Oval 1333"/>
                <p:cNvSpPr>
                  <a:spLocks noChangeArrowheads="1"/>
                </p:cNvSpPr>
                <p:nvPr/>
              </p:nvSpPr>
              <p:spPr bwMode="auto">
                <a:xfrm>
                  <a:off x="2247" y="1541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5" name="Oval 1334"/>
                <p:cNvSpPr>
                  <a:spLocks noChangeArrowheads="1"/>
                </p:cNvSpPr>
                <p:nvPr/>
              </p:nvSpPr>
              <p:spPr bwMode="auto">
                <a:xfrm>
                  <a:off x="2254" y="149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6" name="Oval 1335"/>
                <p:cNvSpPr>
                  <a:spLocks noChangeArrowheads="1"/>
                </p:cNvSpPr>
                <p:nvPr/>
              </p:nvSpPr>
              <p:spPr bwMode="auto">
                <a:xfrm>
                  <a:off x="2245" y="1479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7" name="Oval 1336"/>
                <p:cNvSpPr>
                  <a:spLocks noChangeArrowheads="1"/>
                </p:cNvSpPr>
                <p:nvPr/>
              </p:nvSpPr>
              <p:spPr bwMode="auto">
                <a:xfrm>
                  <a:off x="2217" y="1444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8" name="Oval 1337"/>
                <p:cNvSpPr>
                  <a:spLocks noChangeArrowheads="1"/>
                </p:cNvSpPr>
                <p:nvPr/>
              </p:nvSpPr>
              <p:spPr bwMode="auto">
                <a:xfrm>
                  <a:off x="2208" y="1420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39" name="Oval 1338"/>
                <p:cNvSpPr>
                  <a:spLocks noChangeArrowheads="1"/>
                </p:cNvSpPr>
                <p:nvPr/>
              </p:nvSpPr>
              <p:spPr bwMode="auto">
                <a:xfrm>
                  <a:off x="2265" y="1519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0" name="Oval 1339"/>
                <p:cNvSpPr>
                  <a:spLocks noChangeArrowheads="1"/>
                </p:cNvSpPr>
                <p:nvPr/>
              </p:nvSpPr>
              <p:spPr bwMode="auto">
                <a:xfrm>
                  <a:off x="2270" y="154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1" name="Oval 1340"/>
                <p:cNvSpPr>
                  <a:spLocks noChangeArrowheads="1"/>
                </p:cNvSpPr>
                <p:nvPr/>
              </p:nvSpPr>
              <p:spPr bwMode="auto">
                <a:xfrm>
                  <a:off x="2276" y="1562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2" name="Oval 1341"/>
                <p:cNvSpPr>
                  <a:spLocks noChangeArrowheads="1"/>
                </p:cNvSpPr>
                <p:nvPr/>
              </p:nvSpPr>
              <p:spPr bwMode="auto">
                <a:xfrm>
                  <a:off x="2287" y="1583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3" name="Oval 1342"/>
                <p:cNvSpPr>
                  <a:spLocks noChangeArrowheads="1"/>
                </p:cNvSpPr>
                <p:nvPr/>
              </p:nvSpPr>
              <p:spPr bwMode="auto">
                <a:xfrm>
                  <a:off x="2300" y="1602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4" name="Oval 1343"/>
                <p:cNvSpPr>
                  <a:spLocks noChangeArrowheads="1"/>
                </p:cNvSpPr>
                <p:nvPr/>
              </p:nvSpPr>
              <p:spPr bwMode="auto">
                <a:xfrm>
                  <a:off x="2283" y="1614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5" name="Oval 1344"/>
                <p:cNvSpPr>
                  <a:spLocks noChangeArrowheads="1"/>
                </p:cNvSpPr>
                <p:nvPr/>
              </p:nvSpPr>
              <p:spPr bwMode="auto">
                <a:xfrm>
                  <a:off x="2272" y="1597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6" name="Oval 1345"/>
                <p:cNvSpPr>
                  <a:spLocks noChangeArrowheads="1"/>
                </p:cNvSpPr>
                <p:nvPr/>
              </p:nvSpPr>
              <p:spPr bwMode="auto">
                <a:xfrm>
                  <a:off x="2265" y="1576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7" name="Oval 1346"/>
                <p:cNvSpPr>
                  <a:spLocks noChangeArrowheads="1"/>
                </p:cNvSpPr>
                <p:nvPr/>
              </p:nvSpPr>
              <p:spPr bwMode="auto">
                <a:xfrm>
                  <a:off x="2234" y="1526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8" name="Oval 1347"/>
                <p:cNvSpPr>
                  <a:spLocks noChangeArrowheads="1"/>
                </p:cNvSpPr>
                <p:nvPr/>
              </p:nvSpPr>
              <p:spPr bwMode="auto">
                <a:xfrm>
                  <a:off x="1830" y="1131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49" name="Oval 1348"/>
                <p:cNvSpPr>
                  <a:spLocks noChangeArrowheads="1"/>
                </p:cNvSpPr>
                <p:nvPr/>
              </p:nvSpPr>
              <p:spPr bwMode="auto">
                <a:xfrm>
                  <a:off x="1846" y="1150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0" name="Oval 1349"/>
                <p:cNvSpPr>
                  <a:spLocks noChangeArrowheads="1"/>
                </p:cNvSpPr>
                <p:nvPr/>
              </p:nvSpPr>
              <p:spPr bwMode="auto">
                <a:xfrm>
                  <a:off x="1857" y="1161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1" name="Oval 1350"/>
                <p:cNvSpPr>
                  <a:spLocks noChangeArrowheads="1"/>
                </p:cNvSpPr>
                <p:nvPr/>
              </p:nvSpPr>
              <p:spPr bwMode="auto">
                <a:xfrm>
                  <a:off x="1972" y="1343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2" name="Oval 1351"/>
                <p:cNvSpPr>
                  <a:spLocks noChangeArrowheads="1"/>
                </p:cNvSpPr>
                <p:nvPr/>
              </p:nvSpPr>
              <p:spPr bwMode="auto">
                <a:xfrm>
                  <a:off x="1987" y="1357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3" name="Oval 1352"/>
                <p:cNvSpPr>
                  <a:spLocks noChangeArrowheads="1"/>
                </p:cNvSpPr>
                <p:nvPr/>
              </p:nvSpPr>
              <p:spPr bwMode="auto">
                <a:xfrm>
                  <a:off x="1996" y="1373"/>
                  <a:ext cx="15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4" name="Oval 1353"/>
                <p:cNvSpPr>
                  <a:spLocks noChangeArrowheads="1"/>
                </p:cNvSpPr>
                <p:nvPr/>
              </p:nvSpPr>
              <p:spPr bwMode="auto">
                <a:xfrm>
                  <a:off x="2007" y="1390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5" name="Oval 1354"/>
                <p:cNvSpPr>
                  <a:spLocks noChangeArrowheads="1"/>
                </p:cNvSpPr>
                <p:nvPr/>
              </p:nvSpPr>
              <p:spPr bwMode="auto">
                <a:xfrm>
                  <a:off x="2020" y="140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6" name="Oval 1355"/>
                <p:cNvSpPr>
                  <a:spLocks noChangeArrowheads="1"/>
                </p:cNvSpPr>
                <p:nvPr/>
              </p:nvSpPr>
              <p:spPr bwMode="auto">
                <a:xfrm>
                  <a:off x="2029" y="1418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7" name="Oval 1356"/>
                <p:cNvSpPr>
                  <a:spLocks noChangeArrowheads="1"/>
                </p:cNvSpPr>
                <p:nvPr/>
              </p:nvSpPr>
              <p:spPr bwMode="auto">
                <a:xfrm>
                  <a:off x="2036" y="143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8" name="Oval 1357"/>
                <p:cNvSpPr>
                  <a:spLocks noChangeArrowheads="1"/>
                </p:cNvSpPr>
                <p:nvPr/>
              </p:nvSpPr>
              <p:spPr bwMode="auto">
                <a:xfrm>
                  <a:off x="2042" y="1460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59" name="Oval 1358"/>
                <p:cNvSpPr>
                  <a:spLocks noChangeArrowheads="1"/>
                </p:cNvSpPr>
                <p:nvPr/>
              </p:nvSpPr>
              <p:spPr bwMode="auto">
                <a:xfrm>
                  <a:off x="2051" y="147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0" name="Oval 1359"/>
                <p:cNvSpPr>
                  <a:spLocks noChangeArrowheads="1"/>
                </p:cNvSpPr>
                <p:nvPr/>
              </p:nvSpPr>
              <p:spPr bwMode="auto">
                <a:xfrm>
                  <a:off x="2062" y="1501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1" name="Oval 1360"/>
                <p:cNvSpPr>
                  <a:spLocks noChangeArrowheads="1"/>
                </p:cNvSpPr>
                <p:nvPr/>
              </p:nvSpPr>
              <p:spPr bwMode="auto">
                <a:xfrm>
                  <a:off x="2073" y="1522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2" name="Oval 1361"/>
                <p:cNvSpPr>
                  <a:spLocks noChangeArrowheads="1"/>
                </p:cNvSpPr>
                <p:nvPr/>
              </p:nvSpPr>
              <p:spPr bwMode="auto">
                <a:xfrm>
                  <a:off x="2086" y="1543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3" name="Oval 1362"/>
                <p:cNvSpPr>
                  <a:spLocks noChangeArrowheads="1"/>
                </p:cNvSpPr>
                <p:nvPr/>
              </p:nvSpPr>
              <p:spPr bwMode="auto">
                <a:xfrm>
                  <a:off x="2093" y="1496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4" name="Oval 1363"/>
                <p:cNvSpPr>
                  <a:spLocks noChangeArrowheads="1"/>
                </p:cNvSpPr>
                <p:nvPr/>
              </p:nvSpPr>
              <p:spPr bwMode="auto">
                <a:xfrm>
                  <a:off x="2084" y="1470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5" name="Oval 1364"/>
                <p:cNvSpPr>
                  <a:spLocks noChangeArrowheads="1"/>
                </p:cNvSpPr>
                <p:nvPr/>
              </p:nvSpPr>
              <p:spPr bwMode="auto">
                <a:xfrm>
                  <a:off x="2073" y="1442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6" name="Oval 1365"/>
                <p:cNvSpPr>
                  <a:spLocks noChangeArrowheads="1"/>
                </p:cNvSpPr>
                <p:nvPr/>
              </p:nvSpPr>
              <p:spPr bwMode="auto">
                <a:xfrm>
                  <a:off x="2055" y="1416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7" name="Oval 1366"/>
                <p:cNvSpPr>
                  <a:spLocks noChangeArrowheads="1"/>
                </p:cNvSpPr>
                <p:nvPr/>
              </p:nvSpPr>
              <p:spPr bwMode="auto">
                <a:xfrm>
                  <a:off x="2042" y="1404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8" name="Oval 1367"/>
                <p:cNvSpPr>
                  <a:spLocks noChangeArrowheads="1"/>
                </p:cNvSpPr>
                <p:nvPr/>
              </p:nvSpPr>
              <p:spPr bwMode="auto">
                <a:xfrm>
                  <a:off x="2033" y="1378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69" name="Oval 1368"/>
                <p:cNvSpPr>
                  <a:spLocks noChangeArrowheads="1"/>
                </p:cNvSpPr>
                <p:nvPr/>
              </p:nvSpPr>
              <p:spPr bwMode="auto">
                <a:xfrm>
                  <a:off x="2013" y="1371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0" name="Oval 1369"/>
                <p:cNvSpPr>
                  <a:spLocks noChangeArrowheads="1"/>
                </p:cNvSpPr>
                <p:nvPr/>
              </p:nvSpPr>
              <p:spPr bwMode="auto">
                <a:xfrm>
                  <a:off x="2069" y="145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1" name="Oval 1370"/>
                <p:cNvSpPr>
                  <a:spLocks noChangeArrowheads="1"/>
                </p:cNvSpPr>
                <p:nvPr/>
              </p:nvSpPr>
              <p:spPr bwMode="auto">
                <a:xfrm>
                  <a:off x="2104" y="1508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2" name="Oval 1371"/>
                <p:cNvSpPr>
                  <a:spLocks noChangeArrowheads="1"/>
                </p:cNvSpPr>
                <p:nvPr/>
              </p:nvSpPr>
              <p:spPr bwMode="auto">
                <a:xfrm>
                  <a:off x="2117" y="1541"/>
                  <a:ext cx="16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3" name="Oval 1372"/>
                <p:cNvSpPr>
                  <a:spLocks noChangeArrowheads="1"/>
                </p:cNvSpPr>
                <p:nvPr/>
              </p:nvSpPr>
              <p:spPr bwMode="auto">
                <a:xfrm>
                  <a:off x="2122" y="1571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4" name="Oval 1373"/>
                <p:cNvSpPr>
                  <a:spLocks noChangeArrowheads="1"/>
                </p:cNvSpPr>
                <p:nvPr/>
              </p:nvSpPr>
              <p:spPr bwMode="auto">
                <a:xfrm>
                  <a:off x="2137" y="1602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5" name="Oval 1374"/>
                <p:cNvSpPr>
                  <a:spLocks noChangeArrowheads="1"/>
                </p:cNvSpPr>
                <p:nvPr/>
              </p:nvSpPr>
              <p:spPr bwMode="auto">
                <a:xfrm>
                  <a:off x="2144" y="1623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6" name="Oval 1375"/>
                <p:cNvSpPr>
                  <a:spLocks noChangeArrowheads="1"/>
                </p:cNvSpPr>
                <p:nvPr/>
              </p:nvSpPr>
              <p:spPr bwMode="auto">
                <a:xfrm>
                  <a:off x="2161" y="1649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7" name="Oval 1376"/>
                <p:cNvSpPr>
                  <a:spLocks noChangeArrowheads="1"/>
                </p:cNvSpPr>
                <p:nvPr/>
              </p:nvSpPr>
              <p:spPr bwMode="auto">
                <a:xfrm>
                  <a:off x="2177" y="1675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8" name="Oval 1377"/>
                <p:cNvSpPr>
                  <a:spLocks noChangeArrowheads="1"/>
                </p:cNvSpPr>
                <p:nvPr/>
              </p:nvSpPr>
              <p:spPr bwMode="auto">
                <a:xfrm>
                  <a:off x="2170" y="1701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79" name="Oval 1378"/>
                <p:cNvSpPr>
                  <a:spLocks noChangeArrowheads="1"/>
                </p:cNvSpPr>
                <p:nvPr/>
              </p:nvSpPr>
              <p:spPr bwMode="auto">
                <a:xfrm>
                  <a:off x="2155" y="1672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0" name="Oval 1379"/>
                <p:cNvSpPr>
                  <a:spLocks noChangeArrowheads="1"/>
                </p:cNvSpPr>
                <p:nvPr/>
              </p:nvSpPr>
              <p:spPr bwMode="auto">
                <a:xfrm>
                  <a:off x="2137" y="1637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1" name="Oval 1380"/>
                <p:cNvSpPr>
                  <a:spLocks noChangeArrowheads="1"/>
                </p:cNvSpPr>
                <p:nvPr/>
              </p:nvSpPr>
              <p:spPr bwMode="auto">
                <a:xfrm>
                  <a:off x="2124" y="1607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2" name="Oval 1381"/>
                <p:cNvSpPr>
                  <a:spLocks noChangeArrowheads="1"/>
                </p:cNvSpPr>
                <p:nvPr/>
              </p:nvSpPr>
              <p:spPr bwMode="auto">
                <a:xfrm>
                  <a:off x="2113" y="1588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3" name="Oval 1382"/>
                <p:cNvSpPr>
                  <a:spLocks noChangeArrowheads="1"/>
                </p:cNvSpPr>
                <p:nvPr/>
              </p:nvSpPr>
              <p:spPr bwMode="auto">
                <a:xfrm>
                  <a:off x="2104" y="1569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4" name="Oval 1383"/>
                <p:cNvSpPr>
                  <a:spLocks noChangeArrowheads="1"/>
                </p:cNvSpPr>
                <p:nvPr/>
              </p:nvSpPr>
              <p:spPr bwMode="auto">
                <a:xfrm>
                  <a:off x="2159" y="1691"/>
                  <a:ext cx="16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5" name="Oval 1384"/>
                <p:cNvSpPr>
                  <a:spLocks noChangeArrowheads="1"/>
                </p:cNvSpPr>
                <p:nvPr/>
              </p:nvSpPr>
              <p:spPr bwMode="auto">
                <a:xfrm>
                  <a:off x="2179" y="1722"/>
                  <a:ext cx="15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6" name="Oval 1385"/>
                <p:cNvSpPr>
                  <a:spLocks noChangeArrowheads="1"/>
                </p:cNvSpPr>
                <p:nvPr/>
              </p:nvSpPr>
              <p:spPr bwMode="auto">
                <a:xfrm>
                  <a:off x="2197" y="1753"/>
                  <a:ext cx="17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7" name="Oval 1386"/>
                <p:cNvSpPr>
                  <a:spLocks noChangeArrowheads="1"/>
                </p:cNvSpPr>
                <p:nvPr/>
              </p:nvSpPr>
              <p:spPr bwMode="auto">
                <a:xfrm>
                  <a:off x="2201" y="1778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8" name="Oval 1387"/>
                <p:cNvSpPr>
                  <a:spLocks noChangeArrowheads="1"/>
                </p:cNvSpPr>
                <p:nvPr/>
              </p:nvSpPr>
              <p:spPr bwMode="auto">
                <a:xfrm>
                  <a:off x="2223" y="1760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89" name="Oval 1388"/>
                <p:cNvSpPr>
                  <a:spLocks noChangeArrowheads="1"/>
                </p:cNvSpPr>
                <p:nvPr/>
              </p:nvSpPr>
              <p:spPr bwMode="auto">
                <a:xfrm>
                  <a:off x="2210" y="1729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0" name="Oval 1389"/>
                <p:cNvSpPr>
                  <a:spLocks noChangeArrowheads="1"/>
                </p:cNvSpPr>
                <p:nvPr/>
              </p:nvSpPr>
              <p:spPr bwMode="auto">
                <a:xfrm>
                  <a:off x="2197" y="1710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1" name="Oval 1390"/>
                <p:cNvSpPr>
                  <a:spLocks noChangeArrowheads="1"/>
                </p:cNvSpPr>
                <p:nvPr/>
              </p:nvSpPr>
              <p:spPr bwMode="auto">
                <a:xfrm>
                  <a:off x="2194" y="1687"/>
                  <a:ext cx="16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2" name="Freeform 1391"/>
                <p:cNvSpPr>
                  <a:spLocks/>
                </p:cNvSpPr>
                <p:nvPr/>
              </p:nvSpPr>
              <p:spPr bwMode="auto">
                <a:xfrm>
                  <a:off x="1393" y="1536"/>
                  <a:ext cx="331" cy="443"/>
                </a:xfrm>
                <a:custGeom>
                  <a:avLst/>
                  <a:gdLst>
                    <a:gd name="T0" fmla="*/ 497 w 150"/>
                    <a:gd name="T1" fmla="*/ 5519 h 188"/>
                    <a:gd name="T2" fmla="*/ 666 w 150"/>
                    <a:gd name="T3" fmla="*/ 4842 h 188"/>
                    <a:gd name="T4" fmla="*/ 1022 w 150"/>
                    <a:gd name="T5" fmla="*/ 4291 h 188"/>
                    <a:gd name="T6" fmla="*/ 1397 w 150"/>
                    <a:gd name="T7" fmla="*/ 3610 h 188"/>
                    <a:gd name="T8" fmla="*/ 1752 w 150"/>
                    <a:gd name="T9" fmla="*/ 2837 h 188"/>
                    <a:gd name="T10" fmla="*/ 2182 w 150"/>
                    <a:gd name="T11" fmla="*/ 2342 h 188"/>
                    <a:gd name="T12" fmla="*/ 2610 w 150"/>
                    <a:gd name="T13" fmla="*/ 1572 h 188"/>
                    <a:gd name="T14" fmla="*/ 3555 w 150"/>
                    <a:gd name="T15" fmla="*/ 0 h 188"/>
                    <a:gd name="T16" fmla="*/ 2893 w 150"/>
                    <a:gd name="T17" fmla="*/ 683 h 188"/>
                    <a:gd name="T18" fmla="*/ 2163 w 150"/>
                    <a:gd name="T19" fmla="*/ 1477 h 188"/>
                    <a:gd name="T20" fmla="*/ 1470 w 150"/>
                    <a:gd name="T21" fmla="*/ 2592 h 188"/>
                    <a:gd name="T22" fmla="*/ 808 w 150"/>
                    <a:gd name="T23" fmla="*/ 3549 h 188"/>
                    <a:gd name="T24" fmla="*/ 117 w 150"/>
                    <a:gd name="T25" fmla="*/ 5297 h 188"/>
                    <a:gd name="T26" fmla="*/ 214 w 150"/>
                    <a:gd name="T27" fmla="*/ 5797 h 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50" h="188">
                      <a:moveTo>
                        <a:pt x="21" y="179"/>
                      </a:moveTo>
                      <a:cubicBezTo>
                        <a:pt x="23" y="171"/>
                        <a:pt x="24" y="164"/>
                        <a:pt x="28" y="157"/>
                      </a:cubicBezTo>
                      <a:cubicBezTo>
                        <a:pt x="32" y="150"/>
                        <a:pt x="38" y="145"/>
                        <a:pt x="43" y="139"/>
                      </a:cubicBezTo>
                      <a:cubicBezTo>
                        <a:pt x="48" y="131"/>
                        <a:pt x="54" y="124"/>
                        <a:pt x="59" y="117"/>
                      </a:cubicBezTo>
                      <a:cubicBezTo>
                        <a:pt x="65" y="108"/>
                        <a:pt x="67" y="100"/>
                        <a:pt x="74" y="92"/>
                      </a:cubicBezTo>
                      <a:cubicBezTo>
                        <a:pt x="79" y="86"/>
                        <a:pt x="87" y="82"/>
                        <a:pt x="92" y="76"/>
                      </a:cubicBezTo>
                      <a:cubicBezTo>
                        <a:pt x="99" y="68"/>
                        <a:pt x="105" y="59"/>
                        <a:pt x="110" y="51"/>
                      </a:cubicBezTo>
                      <a:cubicBezTo>
                        <a:pt x="122" y="33"/>
                        <a:pt x="138" y="17"/>
                        <a:pt x="150" y="0"/>
                      </a:cubicBezTo>
                      <a:cubicBezTo>
                        <a:pt x="140" y="7"/>
                        <a:pt x="132" y="15"/>
                        <a:pt x="122" y="22"/>
                      </a:cubicBezTo>
                      <a:cubicBezTo>
                        <a:pt x="111" y="29"/>
                        <a:pt x="100" y="38"/>
                        <a:pt x="91" y="48"/>
                      </a:cubicBezTo>
                      <a:cubicBezTo>
                        <a:pt x="81" y="60"/>
                        <a:pt x="73" y="73"/>
                        <a:pt x="62" y="84"/>
                      </a:cubicBezTo>
                      <a:cubicBezTo>
                        <a:pt x="52" y="95"/>
                        <a:pt x="42" y="103"/>
                        <a:pt x="34" y="115"/>
                      </a:cubicBezTo>
                      <a:cubicBezTo>
                        <a:pt x="22" y="134"/>
                        <a:pt x="13" y="152"/>
                        <a:pt x="5" y="172"/>
                      </a:cubicBezTo>
                      <a:cubicBezTo>
                        <a:pt x="2" y="179"/>
                        <a:pt x="0" y="184"/>
                        <a:pt x="9" y="188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1993" name="Freeform 1392"/>
                <p:cNvSpPr>
                  <a:spLocks/>
                </p:cNvSpPr>
                <p:nvPr/>
              </p:nvSpPr>
              <p:spPr bwMode="auto">
                <a:xfrm>
                  <a:off x="1245" y="1722"/>
                  <a:ext cx="122" cy="217"/>
                </a:xfrm>
                <a:custGeom>
                  <a:avLst/>
                  <a:gdLst>
                    <a:gd name="T0" fmla="*/ 512 w 55"/>
                    <a:gd name="T1" fmla="*/ 1236 h 92"/>
                    <a:gd name="T2" fmla="*/ 1191 w 55"/>
                    <a:gd name="T3" fmla="*/ 0 h 92"/>
                    <a:gd name="T4" fmla="*/ 557 w 55"/>
                    <a:gd name="T5" fmla="*/ 590 h 92"/>
                    <a:gd name="T6" fmla="*/ 0 w 55"/>
                    <a:gd name="T7" fmla="*/ 1024 h 92"/>
                    <a:gd name="T8" fmla="*/ 1211 w 55"/>
                    <a:gd name="T9" fmla="*/ 2849 h 92"/>
                    <a:gd name="T10" fmla="*/ 1333 w 55"/>
                    <a:gd name="T11" fmla="*/ 2231 h 92"/>
                    <a:gd name="T12" fmla="*/ 852 w 55"/>
                    <a:gd name="T13" fmla="*/ 1953 h 92"/>
                    <a:gd name="T14" fmla="*/ 1333 w 55"/>
                    <a:gd name="T15" fmla="*/ 868 h 92"/>
                    <a:gd name="T16" fmla="*/ 512 w 55"/>
                    <a:gd name="T17" fmla="*/ 1236 h 9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55" h="92">
                      <a:moveTo>
                        <a:pt x="21" y="40"/>
                      </a:moveTo>
                      <a:cubicBezTo>
                        <a:pt x="12" y="26"/>
                        <a:pt x="43" y="7"/>
                        <a:pt x="49" y="0"/>
                      </a:cubicBezTo>
                      <a:cubicBezTo>
                        <a:pt x="40" y="3"/>
                        <a:pt x="31" y="13"/>
                        <a:pt x="23" y="19"/>
                      </a:cubicBezTo>
                      <a:cubicBezTo>
                        <a:pt x="17" y="23"/>
                        <a:pt x="8" y="32"/>
                        <a:pt x="0" y="33"/>
                      </a:cubicBezTo>
                      <a:cubicBezTo>
                        <a:pt x="14" y="55"/>
                        <a:pt x="31" y="75"/>
                        <a:pt x="50" y="92"/>
                      </a:cubicBezTo>
                      <a:cubicBezTo>
                        <a:pt x="50" y="85"/>
                        <a:pt x="52" y="79"/>
                        <a:pt x="55" y="72"/>
                      </a:cubicBezTo>
                      <a:cubicBezTo>
                        <a:pt x="47" y="72"/>
                        <a:pt x="37" y="73"/>
                        <a:pt x="35" y="63"/>
                      </a:cubicBezTo>
                      <a:cubicBezTo>
                        <a:pt x="32" y="48"/>
                        <a:pt x="50" y="40"/>
                        <a:pt x="55" y="28"/>
                      </a:cubicBezTo>
                      <a:cubicBezTo>
                        <a:pt x="48" y="29"/>
                        <a:pt x="29" y="51"/>
                        <a:pt x="21" y="40"/>
                      </a:cubicBezTo>
                      <a:close/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1994" name="Freeform 1393"/>
                <p:cNvSpPr>
                  <a:spLocks/>
                </p:cNvSpPr>
                <p:nvPr/>
              </p:nvSpPr>
              <p:spPr bwMode="auto">
                <a:xfrm>
                  <a:off x="1404" y="1378"/>
                  <a:ext cx="356" cy="302"/>
                </a:xfrm>
                <a:custGeom>
                  <a:avLst/>
                  <a:gdLst>
                    <a:gd name="T0" fmla="*/ 0 w 161"/>
                    <a:gd name="T1" fmla="*/ 3902 h 128"/>
                    <a:gd name="T2" fmla="*/ 1046 w 161"/>
                    <a:gd name="T3" fmla="*/ 2694 h 128"/>
                    <a:gd name="T4" fmla="*/ 1913 w 161"/>
                    <a:gd name="T5" fmla="*/ 1524 h 128"/>
                    <a:gd name="T6" fmla="*/ 3847 w 161"/>
                    <a:gd name="T7" fmla="*/ 0 h 128"/>
                    <a:gd name="T8" fmla="*/ 1554 w 161"/>
                    <a:gd name="T9" fmla="*/ 2534 h 128"/>
                    <a:gd name="T10" fmla="*/ 1008 w 161"/>
                    <a:gd name="T11" fmla="*/ 3440 h 128"/>
                    <a:gd name="T12" fmla="*/ 694 w 161"/>
                    <a:gd name="T13" fmla="*/ 3558 h 128"/>
                    <a:gd name="T14" fmla="*/ 356 w 161"/>
                    <a:gd name="T15" fmla="*/ 3784 h 128"/>
                    <a:gd name="T16" fmla="*/ 0 w 161"/>
                    <a:gd name="T17" fmla="*/ 3968 h 12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1" h="128">
                      <a:moveTo>
                        <a:pt x="0" y="126"/>
                      </a:moveTo>
                      <a:cubicBezTo>
                        <a:pt x="13" y="112"/>
                        <a:pt x="29" y="100"/>
                        <a:pt x="44" y="87"/>
                      </a:cubicBezTo>
                      <a:cubicBezTo>
                        <a:pt x="56" y="77"/>
                        <a:pt x="67" y="59"/>
                        <a:pt x="80" y="49"/>
                      </a:cubicBezTo>
                      <a:cubicBezTo>
                        <a:pt x="105" y="29"/>
                        <a:pt x="130" y="11"/>
                        <a:pt x="161" y="0"/>
                      </a:cubicBezTo>
                      <a:cubicBezTo>
                        <a:pt x="127" y="24"/>
                        <a:pt x="93" y="49"/>
                        <a:pt x="65" y="82"/>
                      </a:cubicBezTo>
                      <a:cubicBezTo>
                        <a:pt x="58" y="90"/>
                        <a:pt x="51" y="106"/>
                        <a:pt x="42" y="111"/>
                      </a:cubicBezTo>
                      <a:cubicBezTo>
                        <a:pt x="39" y="114"/>
                        <a:pt x="33" y="114"/>
                        <a:pt x="29" y="115"/>
                      </a:cubicBezTo>
                      <a:cubicBezTo>
                        <a:pt x="24" y="117"/>
                        <a:pt x="20" y="119"/>
                        <a:pt x="15" y="122"/>
                      </a:cubicBezTo>
                      <a:cubicBezTo>
                        <a:pt x="10" y="124"/>
                        <a:pt x="4" y="125"/>
                        <a:pt x="0" y="128"/>
                      </a:cubicBezTo>
                    </a:path>
                  </a:pathLst>
                </a:cu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endParaRPr lang="fr-FR"/>
                </a:p>
              </p:txBody>
            </p:sp>
            <p:sp>
              <p:nvSpPr>
                <p:cNvPr id="1995" name="Oval 1394"/>
                <p:cNvSpPr>
                  <a:spLocks noChangeArrowheads="1"/>
                </p:cNvSpPr>
                <p:nvPr/>
              </p:nvSpPr>
              <p:spPr bwMode="auto">
                <a:xfrm>
                  <a:off x="1709" y="153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6" name="Oval 1395"/>
                <p:cNvSpPr>
                  <a:spLocks noChangeArrowheads="1"/>
                </p:cNvSpPr>
                <p:nvPr/>
              </p:nvSpPr>
              <p:spPr bwMode="auto">
                <a:xfrm>
                  <a:off x="1693" y="1557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7" name="Oval 1396"/>
                <p:cNvSpPr>
                  <a:spLocks noChangeArrowheads="1"/>
                </p:cNvSpPr>
                <p:nvPr/>
              </p:nvSpPr>
              <p:spPr bwMode="auto">
                <a:xfrm>
                  <a:off x="1682" y="1576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8" name="Oval 1397"/>
                <p:cNvSpPr>
                  <a:spLocks noChangeArrowheads="1"/>
                </p:cNvSpPr>
                <p:nvPr/>
              </p:nvSpPr>
              <p:spPr bwMode="auto">
                <a:xfrm>
                  <a:off x="1665" y="1595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999" name="Oval 1398"/>
                <p:cNvSpPr>
                  <a:spLocks noChangeArrowheads="1"/>
                </p:cNvSpPr>
                <p:nvPr/>
              </p:nvSpPr>
              <p:spPr bwMode="auto">
                <a:xfrm>
                  <a:off x="1643" y="1611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0" name="Oval 1399"/>
                <p:cNvSpPr>
                  <a:spLocks noChangeArrowheads="1"/>
                </p:cNvSpPr>
                <p:nvPr/>
              </p:nvSpPr>
              <p:spPr bwMode="auto">
                <a:xfrm>
                  <a:off x="1634" y="1632"/>
                  <a:ext cx="17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1" name="Oval 1400"/>
                <p:cNvSpPr>
                  <a:spLocks noChangeArrowheads="1"/>
                </p:cNvSpPr>
                <p:nvPr/>
              </p:nvSpPr>
              <p:spPr bwMode="auto">
                <a:xfrm>
                  <a:off x="1621" y="1656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2" name="Oval 1401"/>
                <p:cNvSpPr>
                  <a:spLocks noChangeArrowheads="1"/>
                </p:cNvSpPr>
                <p:nvPr/>
              </p:nvSpPr>
              <p:spPr bwMode="auto">
                <a:xfrm>
                  <a:off x="1603" y="167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3" name="Oval 1402"/>
                <p:cNvSpPr>
                  <a:spLocks noChangeArrowheads="1"/>
                </p:cNvSpPr>
                <p:nvPr/>
              </p:nvSpPr>
              <p:spPr bwMode="auto">
                <a:xfrm>
                  <a:off x="1587" y="1698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4" name="Oval 1403"/>
                <p:cNvSpPr>
                  <a:spLocks noChangeArrowheads="1"/>
                </p:cNvSpPr>
                <p:nvPr/>
              </p:nvSpPr>
              <p:spPr bwMode="auto">
                <a:xfrm>
                  <a:off x="1568" y="1717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5" name="Oval 1404"/>
                <p:cNvSpPr>
                  <a:spLocks noChangeArrowheads="1"/>
                </p:cNvSpPr>
                <p:nvPr/>
              </p:nvSpPr>
              <p:spPr bwMode="auto">
                <a:xfrm>
                  <a:off x="1550" y="173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6" name="Oval 1405"/>
                <p:cNvSpPr>
                  <a:spLocks noChangeArrowheads="1"/>
                </p:cNvSpPr>
                <p:nvPr/>
              </p:nvSpPr>
              <p:spPr bwMode="auto">
                <a:xfrm>
                  <a:off x="1537" y="1755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7" name="Oval 1406"/>
                <p:cNvSpPr>
                  <a:spLocks noChangeArrowheads="1"/>
                </p:cNvSpPr>
                <p:nvPr/>
              </p:nvSpPr>
              <p:spPr bwMode="auto">
                <a:xfrm>
                  <a:off x="1329" y="1816"/>
                  <a:ext cx="16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8" name="Oval 1407"/>
                <p:cNvSpPr>
                  <a:spLocks noChangeArrowheads="1"/>
                </p:cNvSpPr>
                <p:nvPr/>
              </p:nvSpPr>
              <p:spPr bwMode="auto">
                <a:xfrm>
                  <a:off x="1336" y="1804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09" name="Oval 1408"/>
                <p:cNvSpPr>
                  <a:spLocks noChangeArrowheads="1"/>
                </p:cNvSpPr>
                <p:nvPr/>
              </p:nvSpPr>
              <p:spPr bwMode="auto">
                <a:xfrm>
                  <a:off x="1347" y="1788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0" name="Oval 1409"/>
                <p:cNvSpPr>
                  <a:spLocks noChangeArrowheads="1"/>
                </p:cNvSpPr>
                <p:nvPr/>
              </p:nvSpPr>
              <p:spPr bwMode="auto">
                <a:xfrm>
                  <a:off x="1338" y="1720"/>
                  <a:ext cx="15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1" name="Oval 1410"/>
                <p:cNvSpPr>
                  <a:spLocks noChangeArrowheads="1"/>
                </p:cNvSpPr>
                <p:nvPr/>
              </p:nvSpPr>
              <p:spPr bwMode="auto">
                <a:xfrm>
                  <a:off x="1250" y="1790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2" name="Oval 1411"/>
                <p:cNvSpPr>
                  <a:spLocks noChangeArrowheads="1"/>
                </p:cNvSpPr>
                <p:nvPr/>
              </p:nvSpPr>
              <p:spPr bwMode="auto">
                <a:xfrm>
                  <a:off x="1265" y="1778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3" name="Oval 1412"/>
                <p:cNvSpPr>
                  <a:spLocks noChangeArrowheads="1"/>
                </p:cNvSpPr>
                <p:nvPr/>
              </p:nvSpPr>
              <p:spPr bwMode="auto">
                <a:xfrm>
                  <a:off x="1228" y="1750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4" name="Oval 1413"/>
                <p:cNvSpPr>
                  <a:spLocks noChangeArrowheads="1"/>
                </p:cNvSpPr>
                <p:nvPr/>
              </p:nvSpPr>
              <p:spPr bwMode="auto">
                <a:xfrm>
                  <a:off x="1245" y="1741"/>
                  <a:ext cx="18" cy="16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5" name="Oval 1414"/>
                <p:cNvSpPr>
                  <a:spLocks noChangeArrowheads="1"/>
                </p:cNvSpPr>
                <p:nvPr/>
              </p:nvSpPr>
              <p:spPr bwMode="auto">
                <a:xfrm>
                  <a:off x="1278" y="1720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6" name="Oval 1415"/>
                <p:cNvSpPr>
                  <a:spLocks noChangeArrowheads="1"/>
                </p:cNvSpPr>
                <p:nvPr/>
              </p:nvSpPr>
              <p:spPr bwMode="auto">
                <a:xfrm>
                  <a:off x="1294" y="1703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7" name="Oval 1416"/>
                <p:cNvSpPr>
                  <a:spLocks noChangeArrowheads="1"/>
                </p:cNvSpPr>
                <p:nvPr/>
              </p:nvSpPr>
              <p:spPr bwMode="auto">
                <a:xfrm>
                  <a:off x="1311" y="1687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8" name="Oval 1417"/>
                <p:cNvSpPr>
                  <a:spLocks noChangeArrowheads="1"/>
                </p:cNvSpPr>
                <p:nvPr/>
              </p:nvSpPr>
              <p:spPr bwMode="auto">
                <a:xfrm>
                  <a:off x="1334" y="1670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19" name="Oval 1418"/>
                <p:cNvSpPr>
                  <a:spLocks noChangeArrowheads="1"/>
                </p:cNvSpPr>
                <p:nvPr/>
              </p:nvSpPr>
              <p:spPr bwMode="auto">
                <a:xfrm>
                  <a:off x="1349" y="1651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0" name="Oval 1419"/>
                <p:cNvSpPr>
                  <a:spLocks noChangeArrowheads="1"/>
                </p:cNvSpPr>
                <p:nvPr/>
              </p:nvSpPr>
              <p:spPr bwMode="auto">
                <a:xfrm>
                  <a:off x="1364" y="163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1" name="Oval 1420"/>
                <p:cNvSpPr>
                  <a:spLocks noChangeArrowheads="1"/>
                </p:cNvSpPr>
                <p:nvPr/>
              </p:nvSpPr>
              <p:spPr bwMode="auto">
                <a:xfrm>
                  <a:off x="1387" y="1616"/>
                  <a:ext cx="17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2" name="Oval 1421"/>
                <p:cNvSpPr>
                  <a:spLocks noChangeArrowheads="1"/>
                </p:cNvSpPr>
                <p:nvPr/>
              </p:nvSpPr>
              <p:spPr bwMode="auto">
                <a:xfrm>
                  <a:off x="1404" y="1604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3" name="Oval 1422"/>
                <p:cNvSpPr>
                  <a:spLocks noChangeArrowheads="1"/>
                </p:cNvSpPr>
                <p:nvPr/>
              </p:nvSpPr>
              <p:spPr bwMode="auto">
                <a:xfrm>
                  <a:off x="1422" y="1585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4" name="Oval 1423"/>
                <p:cNvSpPr>
                  <a:spLocks noChangeArrowheads="1"/>
                </p:cNvSpPr>
                <p:nvPr/>
              </p:nvSpPr>
              <p:spPr bwMode="auto">
                <a:xfrm>
                  <a:off x="1444" y="1566"/>
                  <a:ext cx="18" cy="17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5" name="Oval 1424"/>
                <p:cNvSpPr>
                  <a:spLocks noChangeArrowheads="1"/>
                </p:cNvSpPr>
                <p:nvPr/>
              </p:nvSpPr>
              <p:spPr bwMode="auto">
                <a:xfrm>
                  <a:off x="1464" y="1548"/>
                  <a:ext cx="17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6" name="Oval 1425"/>
                <p:cNvSpPr>
                  <a:spLocks noChangeArrowheads="1"/>
                </p:cNvSpPr>
                <p:nvPr/>
              </p:nvSpPr>
              <p:spPr bwMode="auto">
                <a:xfrm>
                  <a:off x="1477" y="1541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7" name="Oval 1426"/>
                <p:cNvSpPr>
                  <a:spLocks noChangeArrowheads="1"/>
                </p:cNvSpPr>
                <p:nvPr/>
              </p:nvSpPr>
              <p:spPr bwMode="auto">
                <a:xfrm>
                  <a:off x="1497" y="1524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8" name="Oval 1427"/>
                <p:cNvSpPr>
                  <a:spLocks noChangeArrowheads="1"/>
                </p:cNvSpPr>
                <p:nvPr/>
              </p:nvSpPr>
              <p:spPr bwMode="auto">
                <a:xfrm>
                  <a:off x="1519" y="1508"/>
                  <a:ext cx="18" cy="18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29" name="Oval 1428"/>
                <p:cNvSpPr>
                  <a:spLocks noChangeArrowheads="1"/>
                </p:cNvSpPr>
                <p:nvPr/>
              </p:nvSpPr>
              <p:spPr bwMode="auto">
                <a:xfrm>
                  <a:off x="1532" y="1496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0" name="Oval 1429"/>
                <p:cNvSpPr>
                  <a:spLocks noChangeArrowheads="1"/>
                </p:cNvSpPr>
                <p:nvPr/>
              </p:nvSpPr>
              <p:spPr bwMode="auto">
                <a:xfrm>
                  <a:off x="1548" y="1484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1" name="Oval 1430"/>
                <p:cNvSpPr>
                  <a:spLocks noChangeArrowheads="1"/>
                </p:cNvSpPr>
                <p:nvPr/>
              </p:nvSpPr>
              <p:spPr bwMode="auto">
                <a:xfrm>
                  <a:off x="1568" y="1479"/>
                  <a:ext cx="15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2" name="Oval 1431"/>
                <p:cNvSpPr>
                  <a:spLocks noChangeArrowheads="1"/>
                </p:cNvSpPr>
                <p:nvPr/>
              </p:nvSpPr>
              <p:spPr bwMode="auto">
                <a:xfrm>
                  <a:off x="1583" y="1470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3" name="Oval 1432"/>
                <p:cNvSpPr>
                  <a:spLocks noChangeArrowheads="1"/>
                </p:cNvSpPr>
                <p:nvPr/>
              </p:nvSpPr>
              <p:spPr bwMode="auto">
                <a:xfrm>
                  <a:off x="1603" y="1451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2034" name="Oval 1433"/>
                <p:cNvSpPr>
                  <a:spLocks noChangeArrowheads="1"/>
                </p:cNvSpPr>
                <p:nvPr/>
              </p:nvSpPr>
              <p:spPr bwMode="auto">
                <a:xfrm>
                  <a:off x="1552" y="1460"/>
                  <a:ext cx="18" cy="19"/>
                </a:xfrm>
                <a:prstGeom prst="ellipse">
                  <a:avLst/>
                </a:prstGeom>
                <a:solidFill>
                  <a:srgbClr val="EB55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  <p:grpSp>
            <p:nvGrpSpPr>
              <p:cNvPr id="1607" name="Group 1434"/>
              <p:cNvGrpSpPr>
                <a:grpSpLocks/>
              </p:cNvGrpSpPr>
              <p:nvPr/>
            </p:nvGrpSpPr>
            <p:grpSpPr bwMode="auto">
              <a:xfrm>
                <a:off x="5360760" y="5000647"/>
                <a:ext cx="228447" cy="229299"/>
                <a:chOff x="1254" y="1147"/>
                <a:chExt cx="751" cy="832"/>
              </a:xfrm>
            </p:grpSpPr>
            <p:sp>
              <p:nvSpPr>
                <p:cNvPr id="1635" name="Oval 1435"/>
                <p:cNvSpPr>
                  <a:spLocks noChangeArrowheads="1"/>
                </p:cNvSpPr>
                <p:nvPr/>
              </p:nvSpPr>
              <p:spPr bwMode="auto">
                <a:xfrm>
                  <a:off x="1345" y="1614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36" name="Oval 1436"/>
                <p:cNvSpPr>
                  <a:spLocks noChangeArrowheads="1"/>
                </p:cNvSpPr>
                <p:nvPr/>
              </p:nvSpPr>
              <p:spPr bwMode="auto">
                <a:xfrm>
                  <a:off x="1320" y="1644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37" name="Oval 1437"/>
                <p:cNvSpPr>
                  <a:spLocks noChangeArrowheads="1"/>
                </p:cNvSpPr>
                <p:nvPr/>
              </p:nvSpPr>
              <p:spPr bwMode="auto">
                <a:xfrm>
                  <a:off x="1300" y="1672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38" name="Oval 1438"/>
                <p:cNvSpPr>
                  <a:spLocks noChangeArrowheads="1"/>
                </p:cNvSpPr>
                <p:nvPr/>
              </p:nvSpPr>
              <p:spPr bwMode="auto">
                <a:xfrm>
                  <a:off x="1601" y="1689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39" name="Oval 1439"/>
                <p:cNvSpPr>
                  <a:spLocks noChangeArrowheads="1"/>
                </p:cNvSpPr>
                <p:nvPr/>
              </p:nvSpPr>
              <p:spPr bwMode="auto">
                <a:xfrm>
                  <a:off x="1576" y="1713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0" name="Oval 1440"/>
                <p:cNvSpPr>
                  <a:spLocks noChangeArrowheads="1"/>
                </p:cNvSpPr>
                <p:nvPr/>
              </p:nvSpPr>
              <p:spPr bwMode="auto">
                <a:xfrm>
                  <a:off x="1552" y="1501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1" name="Oval 1441"/>
                <p:cNvSpPr>
                  <a:spLocks noChangeArrowheads="1"/>
                </p:cNvSpPr>
                <p:nvPr/>
              </p:nvSpPr>
              <p:spPr bwMode="auto">
                <a:xfrm>
                  <a:off x="1537" y="1519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2" name="Oval 1442"/>
                <p:cNvSpPr>
                  <a:spLocks noChangeArrowheads="1"/>
                </p:cNvSpPr>
                <p:nvPr/>
              </p:nvSpPr>
              <p:spPr bwMode="auto">
                <a:xfrm>
                  <a:off x="1521" y="1534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3" name="Oval 1443"/>
                <p:cNvSpPr>
                  <a:spLocks noChangeArrowheads="1"/>
                </p:cNvSpPr>
                <p:nvPr/>
              </p:nvSpPr>
              <p:spPr bwMode="auto">
                <a:xfrm>
                  <a:off x="1581" y="1458"/>
                  <a:ext cx="17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4" name="Oval 1444"/>
                <p:cNvSpPr>
                  <a:spLocks noChangeArrowheads="1"/>
                </p:cNvSpPr>
                <p:nvPr/>
              </p:nvSpPr>
              <p:spPr bwMode="auto">
                <a:xfrm>
                  <a:off x="1603" y="1435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5" name="Oval 1445"/>
                <p:cNvSpPr>
                  <a:spLocks noChangeArrowheads="1"/>
                </p:cNvSpPr>
                <p:nvPr/>
              </p:nvSpPr>
              <p:spPr bwMode="auto">
                <a:xfrm>
                  <a:off x="1616" y="1420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6" name="Oval 1446"/>
                <p:cNvSpPr>
                  <a:spLocks noChangeArrowheads="1"/>
                </p:cNvSpPr>
                <p:nvPr/>
              </p:nvSpPr>
              <p:spPr bwMode="auto">
                <a:xfrm>
                  <a:off x="1636" y="1416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7" name="Oval 1447"/>
                <p:cNvSpPr>
                  <a:spLocks noChangeArrowheads="1"/>
                </p:cNvSpPr>
                <p:nvPr/>
              </p:nvSpPr>
              <p:spPr bwMode="auto">
                <a:xfrm>
                  <a:off x="1651" y="1392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8" name="Oval 1448"/>
                <p:cNvSpPr>
                  <a:spLocks noChangeArrowheads="1"/>
                </p:cNvSpPr>
                <p:nvPr/>
              </p:nvSpPr>
              <p:spPr bwMode="auto">
                <a:xfrm>
                  <a:off x="1671" y="1383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49" name="Oval 1449"/>
                <p:cNvSpPr>
                  <a:spLocks noChangeArrowheads="1"/>
                </p:cNvSpPr>
                <p:nvPr/>
              </p:nvSpPr>
              <p:spPr bwMode="auto">
                <a:xfrm>
                  <a:off x="1691" y="1364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0" name="Oval 1450"/>
                <p:cNvSpPr>
                  <a:spLocks noChangeArrowheads="1"/>
                </p:cNvSpPr>
                <p:nvPr/>
              </p:nvSpPr>
              <p:spPr bwMode="auto">
                <a:xfrm>
                  <a:off x="1709" y="1352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1" name="Oval 1451"/>
                <p:cNvSpPr>
                  <a:spLocks noChangeArrowheads="1"/>
                </p:cNvSpPr>
                <p:nvPr/>
              </p:nvSpPr>
              <p:spPr bwMode="auto">
                <a:xfrm>
                  <a:off x="1254" y="1708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2" name="Oval 1452"/>
                <p:cNvSpPr>
                  <a:spLocks noChangeArrowheads="1"/>
                </p:cNvSpPr>
                <p:nvPr/>
              </p:nvSpPr>
              <p:spPr bwMode="auto">
                <a:xfrm>
                  <a:off x="1276" y="1694"/>
                  <a:ext cx="16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3" name="Oval 1453"/>
                <p:cNvSpPr>
                  <a:spLocks noChangeArrowheads="1"/>
                </p:cNvSpPr>
                <p:nvPr/>
              </p:nvSpPr>
              <p:spPr bwMode="auto">
                <a:xfrm>
                  <a:off x="1289" y="1675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4" name="Oval 1454"/>
                <p:cNvSpPr>
                  <a:spLocks noChangeArrowheads="1"/>
                </p:cNvSpPr>
                <p:nvPr/>
              </p:nvSpPr>
              <p:spPr bwMode="auto">
                <a:xfrm>
                  <a:off x="1298" y="1663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5" name="Oval 1455"/>
                <p:cNvSpPr>
                  <a:spLocks noChangeArrowheads="1"/>
                </p:cNvSpPr>
                <p:nvPr/>
              </p:nvSpPr>
              <p:spPr bwMode="auto">
                <a:xfrm>
                  <a:off x="1309" y="1654"/>
                  <a:ext cx="14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6" name="Oval 1456"/>
                <p:cNvSpPr>
                  <a:spLocks noChangeArrowheads="1"/>
                </p:cNvSpPr>
                <p:nvPr/>
              </p:nvSpPr>
              <p:spPr bwMode="auto">
                <a:xfrm>
                  <a:off x="1318" y="1635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7" name="Oval 1457"/>
                <p:cNvSpPr>
                  <a:spLocks noChangeArrowheads="1"/>
                </p:cNvSpPr>
                <p:nvPr/>
              </p:nvSpPr>
              <p:spPr bwMode="auto">
                <a:xfrm>
                  <a:off x="1329" y="1625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8" name="Oval 1458"/>
                <p:cNvSpPr>
                  <a:spLocks noChangeArrowheads="1"/>
                </p:cNvSpPr>
                <p:nvPr/>
              </p:nvSpPr>
              <p:spPr bwMode="auto">
                <a:xfrm>
                  <a:off x="1342" y="1604"/>
                  <a:ext cx="14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59" name="Oval 1459"/>
                <p:cNvSpPr>
                  <a:spLocks noChangeArrowheads="1"/>
                </p:cNvSpPr>
                <p:nvPr/>
              </p:nvSpPr>
              <p:spPr bwMode="auto">
                <a:xfrm>
                  <a:off x="1358" y="1590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0" name="Oval 1460"/>
                <p:cNvSpPr>
                  <a:spLocks noChangeArrowheads="1"/>
                </p:cNvSpPr>
                <p:nvPr/>
              </p:nvSpPr>
              <p:spPr bwMode="auto">
                <a:xfrm>
                  <a:off x="1373" y="1571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1" name="Oval 1461"/>
                <p:cNvSpPr>
                  <a:spLocks noChangeArrowheads="1"/>
                </p:cNvSpPr>
                <p:nvPr/>
              </p:nvSpPr>
              <p:spPr bwMode="auto">
                <a:xfrm>
                  <a:off x="1375" y="1583"/>
                  <a:ext cx="14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2" name="Oval 1462"/>
                <p:cNvSpPr>
                  <a:spLocks noChangeArrowheads="1"/>
                </p:cNvSpPr>
                <p:nvPr/>
              </p:nvSpPr>
              <p:spPr bwMode="auto">
                <a:xfrm>
                  <a:off x="1398" y="1555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3" name="Oval 1463"/>
                <p:cNvSpPr>
                  <a:spLocks noChangeArrowheads="1"/>
                </p:cNvSpPr>
                <p:nvPr/>
              </p:nvSpPr>
              <p:spPr bwMode="auto">
                <a:xfrm>
                  <a:off x="1409" y="1538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4" name="Oval 1464"/>
                <p:cNvSpPr>
                  <a:spLocks noChangeArrowheads="1"/>
                </p:cNvSpPr>
                <p:nvPr/>
              </p:nvSpPr>
              <p:spPr bwMode="auto">
                <a:xfrm>
                  <a:off x="1428" y="1522"/>
                  <a:ext cx="14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5" name="Oval 1465"/>
                <p:cNvSpPr>
                  <a:spLocks noChangeArrowheads="1"/>
                </p:cNvSpPr>
                <p:nvPr/>
              </p:nvSpPr>
              <p:spPr bwMode="auto">
                <a:xfrm>
                  <a:off x="1462" y="1491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6" name="Oval 1466"/>
                <p:cNvSpPr>
                  <a:spLocks noChangeArrowheads="1"/>
                </p:cNvSpPr>
                <p:nvPr/>
              </p:nvSpPr>
              <p:spPr bwMode="auto">
                <a:xfrm>
                  <a:off x="1892" y="1550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7" name="Oval 1467"/>
                <p:cNvSpPr>
                  <a:spLocks noChangeArrowheads="1"/>
                </p:cNvSpPr>
                <p:nvPr/>
              </p:nvSpPr>
              <p:spPr bwMode="auto">
                <a:xfrm>
                  <a:off x="1903" y="1581"/>
                  <a:ext cx="11" cy="11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8" name="Oval 1468"/>
                <p:cNvSpPr>
                  <a:spLocks noChangeArrowheads="1"/>
                </p:cNvSpPr>
                <p:nvPr/>
              </p:nvSpPr>
              <p:spPr bwMode="auto">
                <a:xfrm>
                  <a:off x="1912" y="1597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69" name="Oval 1469"/>
                <p:cNvSpPr>
                  <a:spLocks noChangeArrowheads="1"/>
                </p:cNvSpPr>
                <p:nvPr/>
              </p:nvSpPr>
              <p:spPr bwMode="auto">
                <a:xfrm>
                  <a:off x="1919" y="1611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0" name="Oval 1470"/>
                <p:cNvSpPr>
                  <a:spLocks noChangeArrowheads="1"/>
                </p:cNvSpPr>
                <p:nvPr/>
              </p:nvSpPr>
              <p:spPr bwMode="auto">
                <a:xfrm>
                  <a:off x="1932" y="1635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1" name="Oval 1471"/>
                <p:cNvSpPr>
                  <a:spLocks noChangeArrowheads="1"/>
                </p:cNvSpPr>
                <p:nvPr/>
              </p:nvSpPr>
              <p:spPr bwMode="auto">
                <a:xfrm>
                  <a:off x="1949" y="1661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2" name="Oval 1472"/>
                <p:cNvSpPr>
                  <a:spLocks noChangeArrowheads="1"/>
                </p:cNvSpPr>
                <p:nvPr/>
              </p:nvSpPr>
              <p:spPr bwMode="auto">
                <a:xfrm>
                  <a:off x="1963" y="1687"/>
                  <a:ext cx="11" cy="11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3" name="Oval 1473"/>
                <p:cNvSpPr>
                  <a:spLocks noChangeArrowheads="1"/>
                </p:cNvSpPr>
                <p:nvPr/>
              </p:nvSpPr>
              <p:spPr bwMode="auto">
                <a:xfrm>
                  <a:off x="1976" y="1708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4" name="Oval 1474"/>
                <p:cNvSpPr>
                  <a:spLocks noChangeArrowheads="1"/>
                </p:cNvSpPr>
                <p:nvPr/>
              </p:nvSpPr>
              <p:spPr bwMode="auto">
                <a:xfrm>
                  <a:off x="1991" y="1731"/>
                  <a:ext cx="14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5" name="Oval 1475"/>
                <p:cNvSpPr>
                  <a:spLocks noChangeArrowheads="1"/>
                </p:cNvSpPr>
                <p:nvPr/>
              </p:nvSpPr>
              <p:spPr bwMode="auto">
                <a:xfrm>
                  <a:off x="1974" y="1724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6" name="Oval 1476"/>
                <p:cNvSpPr>
                  <a:spLocks noChangeArrowheads="1"/>
                </p:cNvSpPr>
                <p:nvPr/>
              </p:nvSpPr>
              <p:spPr bwMode="auto">
                <a:xfrm>
                  <a:off x="1868" y="161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7" name="Oval 1477"/>
                <p:cNvSpPr>
                  <a:spLocks noChangeArrowheads="1"/>
                </p:cNvSpPr>
                <p:nvPr/>
              </p:nvSpPr>
              <p:spPr bwMode="auto">
                <a:xfrm>
                  <a:off x="1883" y="164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8" name="Oval 1478"/>
                <p:cNvSpPr>
                  <a:spLocks noChangeArrowheads="1"/>
                </p:cNvSpPr>
                <p:nvPr/>
              </p:nvSpPr>
              <p:spPr bwMode="auto">
                <a:xfrm>
                  <a:off x="1892" y="1668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79" name="Oval 1479"/>
                <p:cNvSpPr>
                  <a:spLocks noChangeArrowheads="1"/>
                </p:cNvSpPr>
                <p:nvPr/>
              </p:nvSpPr>
              <p:spPr bwMode="auto">
                <a:xfrm>
                  <a:off x="1910" y="1689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0" name="Oval 1480"/>
                <p:cNvSpPr>
                  <a:spLocks noChangeArrowheads="1"/>
                </p:cNvSpPr>
                <p:nvPr/>
              </p:nvSpPr>
              <p:spPr bwMode="auto">
                <a:xfrm>
                  <a:off x="1921" y="1708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1" name="Oval 1481"/>
                <p:cNvSpPr>
                  <a:spLocks noChangeArrowheads="1"/>
                </p:cNvSpPr>
                <p:nvPr/>
              </p:nvSpPr>
              <p:spPr bwMode="auto">
                <a:xfrm>
                  <a:off x="1943" y="176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2" name="Oval 1482"/>
                <p:cNvSpPr>
                  <a:spLocks noChangeArrowheads="1"/>
                </p:cNvSpPr>
                <p:nvPr/>
              </p:nvSpPr>
              <p:spPr bwMode="auto">
                <a:xfrm>
                  <a:off x="1947" y="1778"/>
                  <a:ext cx="11" cy="15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3" name="Oval 1483"/>
                <p:cNvSpPr>
                  <a:spLocks noChangeArrowheads="1"/>
                </p:cNvSpPr>
                <p:nvPr/>
              </p:nvSpPr>
              <p:spPr bwMode="auto">
                <a:xfrm>
                  <a:off x="1965" y="1793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4" name="Oval 1484"/>
                <p:cNvSpPr>
                  <a:spLocks noChangeArrowheads="1"/>
                </p:cNvSpPr>
                <p:nvPr/>
              </p:nvSpPr>
              <p:spPr bwMode="auto">
                <a:xfrm>
                  <a:off x="1967" y="1809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5" name="Oval 1485"/>
                <p:cNvSpPr>
                  <a:spLocks noChangeArrowheads="1"/>
                </p:cNvSpPr>
                <p:nvPr/>
              </p:nvSpPr>
              <p:spPr bwMode="auto">
                <a:xfrm>
                  <a:off x="1552" y="1147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6" name="Oval 1486"/>
                <p:cNvSpPr>
                  <a:spLocks noChangeArrowheads="1"/>
                </p:cNvSpPr>
                <p:nvPr/>
              </p:nvSpPr>
              <p:spPr bwMode="auto">
                <a:xfrm>
                  <a:off x="1570" y="1173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7" name="Oval 1487"/>
                <p:cNvSpPr>
                  <a:spLocks noChangeArrowheads="1"/>
                </p:cNvSpPr>
                <p:nvPr/>
              </p:nvSpPr>
              <p:spPr bwMode="auto">
                <a:xfrm>
                  <a:off x="1570" y="1197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8" name="Oval 1488"/>
                <p:cNvSpPr>
                  <a:spLocks noChangeArrowheads="1"/>
                </p:cNvSpPr>
                <p:nvPr/>
              </p:nvSpPr>
              <p:spPr bwMode="auto">
                <a:xfrm>
                  <a:off x="1594" y="1211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89" name="Oval 1489"/>
                <p:cNvSpPr>
                  <a:spLocks noChangeArrowheads="1"/>
                </p:cNvSpPr>
                <p:nvPr/>
              </p:nvSpPr>
              <p:spPr bwMode="auto">
                <a:xfrm>
                  <a:off x="1594" y="123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0" name="Oval 1490"/>
                <p:cNvSpPr>
                  <a:spLocks noChangeArrowheads="1"/>
                </p:cNvSpPr>
                <p:nvPr/>
              </p:nvSpPr>
              <p:spPr bwMode="auto">
                <a:xfrm>
                  <a:off x="1612" y="1246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1" name="Oval 1491"/>
                <p:cNvSpPr>
                  <a:spLocks noChangeArrowheads="1"/>
                </p:cNvSpPr>
                <p:nvPr/>
              </p:nvSpPr>
              <p:spPr bwMode="auto">
                <a:xfrm>
                  <a:off x="1618" y="1267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2" name="Oval 1492"/>
                <p:cNvSpPr>
                  <a:spLocks noChangeArrowheads="1"/>
                </p:cNvSpPr>
                <p:nvPr/>
              </p:nvSpPr>
              <p:spPr bwMode="auto">
                <a:xfrm>
                  <a:off x="1636" y="128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3" name="Oval 1493"/>
                <p:cNvSpPr>
                  <a:spLocks noChangeArrowheads="1"/>
                </p:cNvSpPr>
                <p:nvPr/>
              </p:nvSpPr>
              <p:spPr bwMode="auto">
                <a:xfrm>
                  <a:off x="1647" y="130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4" name="Oval 1494"/>
                <p:cNvSpPr>
                  <a:spLocks noChangeArrowheads="1"/>
                </p:cNvSpPr>
                <p:nvPr/>
              </p:nvSpPr>
              <p:spPr bwMode="auto">
                <a:xfrm>
                  <a:off x="1517" y="1950"/>
                  <a:ext cx="11" cy="15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5" name="Oval 1495"/>
                <p:cNvSpPr>
                  <a:spLocks noChangeArrowheads="1"/>
                </p:cNvSpPr>
                <p:nvPr/>
              </p:nvSpPr>
              <p:spPr bwMode="auto">
                <a:xfrm>
                  <a:off x="1534" y="193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6" name="Oval 1496"/>
                <p:cNvSpPr>
                  <a:spLocks noChangeArrowheads="1"/>
                </p:cNvSpPr>
                <p:nvPr/>
              </p:nvSpPr>
              <p:spPr bwMode="auto">
                <a:xfrm>
                  <a:off x="1554" y="192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7" name="Oval 1497"/>
                <p:cNvSpPr>
                  <a:spLocks noChangeArrowheads="1"/>
                </p:cNvSpPr>
                <p:nvPr/>
              </p:nvSpPr>
              <p:spPr bwMode="auto">
                <a:xfrm>
                  <a:off x="1557" y="193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8" name="Oval 1498"/>
                <p:cNvSpPr>
                  <a:spLocks noChangeArrowheads="1"/>
                </p:cNvSpPr>
                <p:nvPr/>
              </p:nvSpPr>
              <p:spPr bwMode="auto">
                <a:xfrm>
                  <a:off x="1574" y="1903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699" name="Oval 1499"/>
                <p:cNvSpPr>
                  <a:spLocks noChangeArrowheads="1"/>
                </p:cNvSpPr>
                <p:nvPr/>
              </p:nvSpPr>
              <p:spPr bwMode="auto">
                <a:xfrm>
                  <a:off x="1590" y="188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0" name="Oval 1500"/>
                <p:cNvSpPr>
                  <a:spLocks noChangeArrowheads="1"/>
                </p:cNvSpPr>
                <p:nvPr/>
              </p:nvSpPr>
              <p:spPr bwMode="auto">
                <a:xfrm>
                  <a:off x="1609" y="1861"/>
                  <a:ext cx="12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1" name="Oval 1501"/>
                <p:cNvSpPr>
                  <a:spLocks noChangeArrowheads="1"/>
                </p:cNvSpPr>
                <p:nvPr/>
              </p:nvSpPr>
              <p:spPr bwMode="auto">
                <a:xfrm>
                  <a:off x="1517" y="1901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2" name="Oval 1502"/>
                <p:cNvSpPr>
                  <a:spLocks noChangeArrowheads="1"/>
                </p:cNvSpPr>
                <p:nvPr/>
              </p:nvSpPr>
              <p:spPr bwMode="auto">
                <a:xfrm>
                  <a:off x="1579" y="1823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3" name="Oval 1503"/>
                <p:cNvSpPr>
                  <a:spLocks noChangeArrowheads="1"/>
                </p:cNvSpPr>
                <p:nvPr/>
              </p:nvSpPr>
              <p:spPr bwMode="auto">
                <a:xfrm>
                  <a:off x="1583" y="1418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4" name="Oval 1504"/>
                <p:cNvSpPr>
                  <a:spLocks noChangeArrowheads="1"/>
                </p:cNvSpPr>
                <p:nvPr/>
              </p:nvSpPr>
              <p:spPr bwMode="auto">
                <a:xfrm>
                  <a:off x="1601" y="1404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5" name="Oval 1505"/>
                <p:cNvSpPr>
                  <a:spLocks noChangeArrowheads="1"/>
                </p:cNvSpPr>
                <p:nvPr/>
              </p:nvSpPr>
              <p:spPr bwMode="auto">
                <a:xfrm>
                  <a:off x="1625" y="1383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6" name="Oval 1506"/>
                <p:cNvSpPr>
                  <a:spLocks noChangeArrowheads="1"/>
                </p:cNvSpPr>
                <p:nvPr/>
              </p:nvSpPr>
              <p:spPr bwMode="auto">
                <a:xfrm>
                  <a:off x="1654" y="1369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7" name="Oval 1507"/>
                <p:cNvSpPr>
                  <a:spLocks noChangeArrowheads="1"/>
                </p:cNvSpPr>
                <p:nvPr/>
              </p:nvSpPr>
              <p:spPr bwMode="auto">
                <a:xfrm>
                  <a:off x="1883" y="1559"/>
                  <a:ext cx="13" cy="15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8" name="Oval 1508"/>
                <p:cNvSpPr>
                  <a:spLocks noChangeArrowheads="1"/>
                </p:cNvSpPr>
                <p:nvPr/>
              </p:nvSpPr>
              <p:spPr bwMode="auto">
                <a:xfrm>
                  <a:off x="1877" y="1524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09" name="Oval 1509"/>
                <p:cNvSpPr>
                  <a:spLocks noChangeArrowheads="1"/>
                </p:cNvSpPr>
                <p:nvPr/>
              </p:nvSpPr>
              <p:spPr bwMode="auto">
                <a:xfrm>
                  <a:off x="1607" y="1819"/>
                  <a:ext cx="14" cy="11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0" name="Oval 1510"/>
                <p:cNvSpPr>
                  <a:spLocks noChangeArrowheads="1"/>
                </p:cNvSpPr>
                <p:nvPr/>
              </p:nvSpPr>
              <p:spPr bwMode="auto">
                <a:xfrm>
                  <a:off x="1585" y="168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1" name="Oval 1511"/>
                <p:cNvSpPr>
                  <a:spLocks noChangeArrowheads="1"/>
                </p:cNvSpPr>
                <p:nvPr/>
              </p:nvSpPr>
              <p:spPr bwMode="auto">
                <a:xfrm>
                  <a:off x="1618" y="1637"/>
                  <a:ext cx="14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2" name="Oval 1512"/>
                <p:cNvSpPr>
                  <a:spLocks noChangeArrowheads="1"/>
                </p:cNvSpPr>
                <p:nvPr/>
              </p:nvSpPr>
              <p:spPr bwMode="auto">
                <a:xfrm>
                  <a:off x="1665" y="1682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3" name="Oval 1513"/>
                <p:cNvSpPr>
                  <a:spLocks noChangeArrowheads="1"/>
                </p:cNvSpPr>
                <p:nvPr/>
              </p:nvSpPr>
              <p:spPr bwMode="auto">
                <a:xfrm>
                  <a:off x="1554" y="1840"/>
                  <a:ext cx="14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4" name="Oval 1514"/>
                <p:cNvSpPr>
                  <a:spLocks noChangeArrowheads="1"/>
                </p:cNvSpPr>
                <p:nvPr/>
              </p:nvSpPr>
              <p:spPr bwMode="auto">
                <a:xfrm>
                  <a:off x="1431" y="1967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5" name="Oval 1515"/>
                <p:cNvSpPr>
                  <a:spLocks noChangeArrowheads="1"/>
                </p:cNvSpPr>
                <p:nvPr/>
              </p:nvSpPr>
              <p:spPr bwMode="auto">
                <a:xfrm>
                  <a:off x="1435" y="1929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6" name="Oval 1516"/>
                <p:cNvSpPr>
                  <a:spLocks noChangeArrowheads="1"/>
                </p:cNvSpPr>
                <p:nvPr/>
              </p:nvSpPr>
              <p:spPr bwMode="auto">
                <a:xfrm>
                  <a:off x="1283" y="1769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7" name="Oval 1517"/>
                <p:cNvSpPr>
                  <a:spLocks noChangeArrowheads="1"/>
                </p:cNvSpPr>
                <p:nvPr/>
              </p:nvSpPr>
              <p:spPr bwMode="auto">
                <a:xfrm>
                  <a:off x="1309" y="1748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8" name="Oval 1518"/>
                <p:cNvSpPr>
                  <a:spLocks noChangeArrowheads="1"/>
                </p:cNvSpPr>
                <p:nvPr/>
              </p:nvSpPr>
              <p:spPr bwMode="auto">
                <a:xfrm>
                  <a:off x="1263" y="1729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19" name="Oval 1519"/>
                <p:cNvSpPr>
                  <a:spLocks noChangeArrowheads="1"/>
                </p:cNvSpPr>
                <p:nvPr/>
              </p:nvSpPr>
              <p:spPr bwMode="auto">
                <a:xfrm>
                  <a:off x="1552" y="1439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0" name="Oval 1520"/>
                <p:cNvSpPr>
                  <a:spLocks noChangeArrowheads="1"/>
                </p:cNvSpPr>
                <p:nvPr/>
              </p:nvSpPr>
              <p:spPr bwMode="auto">
                <a:xfrm>
                  <a:off x="1693" y="1696"/>
                  <a:ext cx="14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1" name="Oval 1521"/>
                <p:cNvSpPr>
                  <a:spLocks noChangeArrowheads="1"/>
                </p:cNvSpPr>
                <p:nvPr/>
              </p:nvSpPr>
              <p:spPr bwMode="auto">
                <a:xfrm>
                  <a:off x="1715" y="1668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2" name="Oval 1522"/>
                <p:cNvSpPr>
                  <a:spLocks noChangeArrowheads="1"/>
                </p:cNvSpPr>
                <p:nvPr/>
              </p:nvSpPr>
              <p:spPr bwMode="auto">
                <a:xfrm>
                  <a:off x="1733" y="1651"/>
                  <a:ext cx="11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3" name="Oval 1523"/>
                <p:cNvSpPr>
                  <a:spLocks noChangeArrowheads="1"/>
                </p:cNvSpPr>
                <p:nvPr/>
              </p:nvSpPr>
              <p:spPr bwMode="auto">
                <a:xfrm>
                  <a:off x="1760" y="1630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4" name="Oval 1524"/>
                <p:cNvSpPr>
                  <a:spLocks noChangeArrowheads="1"/>
                </p:cNvSpPr>
                <p:nvPr/>
              </p:nvSpPr>
              <p:spPr bwMode="auto">
                <a:xfrm>
                  <a:off x="1685" y="1717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5" name="Oval 1525"/>
                <p:cNvSpPr>
                  <a:spLocks noChangeArrowheads="1"/>
                </p:cNvSpPr>
                <p:nvPr/>
              </p:nvSpPr>
              <p:spPr bwMode="auto">
                <a:xfrm>
                  <a:off x="1671" y="1731"/>
                  <a:ext cx="11" cy="15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6" name="Oval 1526"/>
                <p:cNvSpPr>
                  <a:spLocks noChangeArrowheads="1"/>
                </p:cNvSpPr>
                <p:nvPr/>
              </p:nvSpPr>
              <p:spPr bwMode="auto">
                <a:xfrm>
                  <a:off x="1662" y="1746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7" name="Oval 1527"/>
                <p:cNvSpPr>
                  <a:spLocks noChangeArrowheads="1"/>
                </p:cNvSpPr>
                <p:nvPr/>
              </p:nvSpPr>
              <p:spPr bwMode="auto">
                <a:xfrm>
                  <a:off x="1651" y="1764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8" name="Oval 1528"/>
                <p:cNvSpPr>
                  <a:spLocks noChangeArrowheads="1"/>
                </p:cNvSpPr>
                <p:nvPr/>
              </p:nvSpPr>
              <p:spPr bwMode="auto">
                <a:xfrm>
                  <a:off x="1665" y="1762"/>
                  <a:ext cx="13" cy="12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29" name="Oval 1529"/>
                <p:cNvSpPr>
                  <a:spLocks noChangeArrowheads="1"/>
                </p:cNvSpPr>
                <p:nvPr/>
              </p:nvSpPr>
              <p:spPr bwMode="auto">
                <a:xfrm>
                  <a:off x="1643" y="1781"/>
                  <a:ext cx="13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0" name="Oval 1530"/>
                <p:cNvSpPr>
                  <a:spLocks noChangeArrowheads="1"/>
                </p:cNvSpPr>
                <p:nvPr/>
              </p:nvSpPr>
              <p:spPr bwMode="auto">
                <a:xfrm>
                  <a:off x="1629" y="1797"/>
                  <a:ext cx="11" cy="14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1" name="Oval 1531"/>
                <p:cNvSpPr>
                  <a:spLocks noChangeArrowheads="1"/>
                </p:cNvSpPr>
                <p:nvPr/>
              </p:nvSpPr>
              <p:spPr bwMode="auto">
                <a:xfrm>
                  <a:off x="1523" y="1778"/>
                  <a:ext cx="16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2" name="Oval 1532"/>
                <p:cNvSpPr>
                  <a:spLocks noChangeArrowheads="1"/>
                </p:cNvSpPr>
                <p:nvPr/>
              </p:nvSpPr>
              <p:spPr bwMode="auto">
                <a:xfrm>
                  <a:off x="1568" y="1668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3" name="Oval 1533"/>
                <p:cNvSpPr>
                  <a:spLocks noChangeArrowheads="1"/>
                </p:cNvSpPr>
                <p:nvPr/>
              </p:nvSpPr>
              <p:spPr bwMode="auto">
                <a:xfrm>
                  <a:off x="1581" y="1654"/>
                  <a:ext cx="17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4" name="Oval 1534"/>
                <p:cNvSpPr>
                  <a:spLocks noChangeArrowheads="1"/>
                </p:cNvSpPr>
                <p:nvPr/>
              </p:nvSpPr>
              <p:spPr bwMode="auto">
                <a:xfrm>
                  <a:off x="1594" y="1637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5" name="Oval 1535"/>
                <p:cNvSpPr>
                  <a:spLocks noChangeArrowheads="1"/>
                </p:cNvSpPr>
                <p:nvPr/>
              </p:nvSpPr>
              <p:spPr bwMode="auto">
                <a:xfrm>
                  <a:off x="1609" y="161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6" name="Oval 1536"/>
                <p:cNvSpPr>
                  <a:spLocks noChangeArrowheads="1"/>
                </p:cNvSpPr>
                <p:nvPr/>
              </p:nvSpPr>
              <p:spPr bwMode="auto">
                <a:xfrm>
                  <a:off x="1625" y="1604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7" name="Oval 1537"/>
                <p:cNvSpPr>
                  <a:spLocks noChangeArrowheads="1"/>
                </p:cNvSpPr>
                <p:nvPr/>
              </p:nvSpPr>
              <p:spPr bwMode="auto">
                <a:xfrm>
                  <a:off x="1647" y="1588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8" name="Oval 1538"/>
                <p:cNvSpPr>
                  <a:spLocks noChangeArrowheads="1"/>
                </p:cNvSpPr>
                <p:nvPr/>
              </p:nvSpPr>
              <p:spPr bwMode="auto">
                <a:xfrm>
                  <a:off x="1673" y="1569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39" name="Oval 1539"/>
                <p:cNvSpPr>
                  <a:spLocks noChangeArrowheads="1"/>
                </p:cNvSpPr>
                <p:nvPr/>
              </p:nvSpPr>
              <p:spPr bwMode="auto">
                <a:xfrm>
                  <a:off x="1669" y="1430"/>
                  <a:ext cx="16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0" name="Oval 1540"/>
                <p:cNvSpPr>
                  <a:spLocks noChangeArrowheads="1"/>
                </p:cNvSpPr>
                <p:nvPr/>
              </p:nvSpPr>
              <p:spPr bwMode="auto">
                <a:xfrm>
                  <a:off x="1645" y="1437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1" name="Oval 1541"/>
                <p:cNvSpPr>
                  <a:spLocks noChangeArrowheads="1"/>
                </p:cNvSpPr>
                <p:nvPr/>
              </p:nvSpPr>
              <p:spPr bwMode="auto">
                <a:xfrm>
                  <a:off x="1638" y="1453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2" name="Oval 1542"/>
                <p:cNvSpPr>
                  <a:spLocks noChangeArrowheads="1"/>
                </p:cNvSpPr>
                <p:nvPr/>
              </p:nvSpPr>
              <p:spPr bwMode="auto">
                <a:xfrm>
                  <a:off x="1621" y="1468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3" name="Oval 1543"/>
                <p:cNvSpPr>
                  <a:spLocks noChangeArrowheads="1"/>
                </p:cNvSpPr>
                <p:nvPr/>
              </p:nvSpPr>
              <p:spPr bwMode="auto">
                <a:xfrm>
                  <a:off x="1510" y="1597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4" name="Oval 1544"/>
                <p:cNvSpPr>
                  <a:spLocks noChangeArrowheads="1"/>
                </p:cNvSpPr>
                <p:nvPr/>
              </p:nvSpPr>
              <p:spPr bwMode="auto">
                <a:xfrm>
                  <a:off x="1523" y="157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5" name="Oval 1545"/>
                <p:cNvSpPr>
                  <a:spLocks noChangeArrowheads="1"/>
                </p:cNvSpPr>
                <p:nvPr/>
              </p:nvSpPr>
              <p:spPr bwMode="auto">
                <a:xfrm>
                  <a:off x="1537" y="1555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6" name="Oval 1546"/>
                <p:cNvSpPr>
                  <a:spLocks noChangeArrowheads="1"/>
                </p:cNvSpPr>
                <p:nvPr/>
              </p:nvSpPr>
              <p:spPr bwMode="auto">
                <a:xfrm>
                  <a:off x="1554" y="1538"/>
                  <a:ext cx="16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7" name="Oval 1547"/>
                <p:cNvSpPr>
                  <a:spLocks noChangeArrowheads="1"/>
                </p:cNvSpPr>
                <p:nvPr/>
              </p:nvSpPr>
              <p:spPr bwMode="auto">
                <a:xfrm>
                  <a:off x="1570" y="1519"/>
                  <a:ext cx="17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8" name="Oval 1548"/>
                <p:cNvSpPr>
                  <a:spLocks noChangeArrowheads="1"/>
                </p:cNvSpPr>
                <p:nvPr/>
              </p:nvSpPr>
              <p:spPr bwMode="auto">
                <a:xfrm>
                  <a:off x="1596" y="148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49" name="Oval 1549"/>
                <p:cNvSpPr>
                  <a:spLocks noChangeArrowheads="1"/>
                </p:cNvSpPr>
                <p:nvPr/>
              </p:nvSpPr>
              <p:spPr bwMode="auto">
                <a:xfrm>
                  <a:off x="1504" y="1566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0" name="Oval 1550"/>
                <p:cNvSpPr>
                  <a:spLocks noChangeArrowheads="1"/>
                </p:cNvSpPr>
                <p:nvPr/>
              </p:nvSpPr>
              <p:spPr bwMode="auto">
                <a:xfrm>
                  <a:off x="1488" y="1585"/>
                  <a:ext cx="16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1" name="Oval 1551"/>
                <p:cNvSpPr>
                  <a:spLocks noChangeArrowheads="1"/>
                </p:cNvSpPr>
                <p:nvPr/>
              </p:nvSpPr>
              <p:spPr bwMode="auto">
                <a:xfrm>
                  <a:off x="1466" y="1602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2" name="Oval 1552"/>
                <p:cNvSpPr>
                  <a:spLocks noChangeArrowheads="1"/>
                </p:cNvSpPr>
                <p:nvPr/>
              </p:nvSpPr>
              <p:spPr bwMode="auto">
                <a:xfrm>
                  <a:off x="1453" y="1618"/>
                  <a:ext cx="15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3" name="Oval 1553"/>
                <p:cNvSpPr>
                  <a:spLocks noChangeArrowheads="1"/>
                </p:cNvSpPr>
                <p:nvPr/>
              </p:nvSpPr>
              <p:spPr bwMode="auto">
                <a:xfrm>
                  <a:off x="1433" y="1635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4" name="Oval 1554"/>
                <p:cNvSpPr>
                  <a:spLocks noChangeArrowheads="1"/>
                </p:cNvSpPr>
                <p:nvPr/>
              </p:nvSpPr>
              <p:spPr bwMode="auto">
                <a:xfrm>
                  <a:off x="1402" y="1658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5" name="Oval 1555"/>
                <p:cNvSpPr>
                  <a:spLocks noChangeArrowheads="1"/>
                </p:cNvSpPr>
                <p:nvPr/>
              </p:nvSpPr>
              <p:spPr bwMode="auto">
                <a:xfrm>
                  <a:off x="1422" y="165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6" name="Oval 1556"/>
                <p:cNvSpPr>
                  <a:spLocks noChangeArrowheads="1"/>
                </p:cNvSpPr>
                <p:nvPr/>
              </p:nvSpPr>
              <p:spPr bwMode="auto">
                <a:xfrm>
                  <a:off x="1294" y="1764"/>
                  <a:ext cx="17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7" name="Oval 1557"/>
                <p:cNvSpPr>
                  <a:spLocks noChangeArrowheads="1"/>
                </p:cNvSpPr>
                <p:nvPr/>
              </p:nvSpPr>
              <p:spPr bwMode="auto">
                <a:xfrm>
                  <a:off x="1318" y="173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8" name="Oval 1558"/>
                <p:cNvSpPr>
                  <a:spLocks noChangeArrowheads="1"/>
                </p:cNvSpPr>
                <p:nvPr/>
              </p:nvSpPr>
              <p:spPr bwMode="auto">
                <a:xfrm>
                  <a:off x="1281" y="1793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59" name="Oval 1559"/>
                <p:cNvSpPr>
                  <a:spLocks noChangeArrowheads="1"/>
                </p:cNvSpPr>
                <p:nvPr/>
              </p:nvSpPr>
              <p:spPr bwMode="auto">
                <a:xfrm>
                  <a:off x="1287" y="1814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0" name="Oval 1560"/>
                <p:cNvSpPr>
                  <a:spLocks noChangeArrowheads="1"/>
                </p:cNvSpPr>
                <p:nvPr/>
              </p:nvSpPr>
              <p:spPr bwMode="auto">
                <a:xfrm>
                  <a:off x="1309" y="1814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1" name="Oval 1561"/>
                <p:cNvSpPr>
                  <a:spLocks noChangeArrowheads="1"/>
                </p:cNvSpPr>
                <p:nvPr/>
              </p:nvSpPr>
              <p:spPr bwMode="auto">
                <a:xfrm>
                  <a:off x="1311" y="1837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2" name="Oval 1562"/>
                <p:cNvSpPr>
                  <a:spLocks noChangeArrowheads="1"/>
                </p:cNvSpPr>
                <p:nvPr/>
              </p:nvSpPr>
              <p:spPr bwMode="auto">
                <a:xfrm>
                  <a:off x="1311" y="1861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3" name="Oval 1563"/>
                <p:cNvSpPr>
                  <a:spLocks noChangeArrowheads="1"/>
                </p:cNvSpPr>
                <p:nvPr/>
              </p:nvSpPr>
              <p:spPr bwMode="auto">
                <a:xfrm>
                  <a:off x="1323" y="1882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4" name="Oval 1564"/>
                <p:cNvSpPr>
                  <a:spLocks noChangeArrowheads="1"/>
                </p:cNvSpPr>
                <p:nvPr/>
              </p:nvSpPr>
              <p:spPr bwMode="auto">
                <a:xfrm>
                  <a:off x="1340" y="1887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5" name="Oval 1565"/>
                <p:cNvSpPr>
                  <a:spLocks noChangeArrowheads="1"/>
                </p:cNvSpPr>
                <p:nvPr/>
              </p:nvSpPr>
              <p:spPr bwMode="auto">
                <a:xfrm>
                  <a:off x="1353" y="1887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6" name="Oval 1566"/>
                <p:cNvSpPr>
                  <a:spLocks noChangeArrowheads="1"/>
                </p:cNvSpPr>
                <p:nvPr/>
              </p:nvSpPr>
              <p:spPr bwMode="auto">
                <a:xfrm>
                  <a:off x="1347" y="1906"/>
                  <a:ext cx="15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7" name="Oval 1567"/>
                <p:cNvSpPr>
                  <a:spLocks noChangeArrowheads="1"/>
                </p:cNvSpPr>
                <p:nvPr/>
              </p:nvSpPr>
              <p:spPr bwMode="auto">
                <a:xfrm>
                  <a:off x="1488" y="1922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8" name="Oval 1568"/>
                <p:cNvSpPr>
                  <a:spLocks noChangeArrowheads="1"/>
                </p:cNvSpPr>
                <p:nvPr/>
              </p:nvSpPr>
              <p:spPr bwMode="auto">
                <a:xfrm>
                  <a:off x="1568" y="1797"/>
                  <a:ext cx="15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69" name="Oval 1569"/>
                <p:cNvSpPr>
                  <a:spLocks noChangeArrowheads="1"/>
                </p:cNvSpPr>
                <p:nvPr/>
              </p:nvSpPr>
              <p:spPr bwMode="auto">
                <a:xfrm>
                  <a:off x="1453" y="1637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0" name="Oval 1570"/>
                <p:cNvSpPr>
                  <a:spLocks noChangeArrowheads="1"/>
                </p:cNvSpPr>
                <p:nvPr/>
              </p:nvSpPr>
              <p:spPr bwMode="auto">
                <a:xfrm>
                  <a:off x="1468" y="1635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1" name="Oval 1571"/>
                <p:cNvSpPr>
                  <a:spLocks noChangeArrowheads="1"/>
                </p:cNvSpPr>
                <p:nvPr/>
              </p:nvSpPr>
              <p:spPr bwMode="auto">
                <a:xfrm>
                  <a:off x="1492" y="1625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2" name="Oval 1572"/>
                <p:cNvSpPr>
                  <a:spLocks noChangeArrowheads="1"/>
                </p:cNvSpPr>
                <p:nvPr/>
              </p:nvSpPr>
              <p:spPr bwMode="auto">
                <a:xfrm>
                  <a:off x="1519" y="1731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3" name="Oval 1573"/>
                <p:cNvSpPr>
                  <a:spLocks noChangeArrowheads="1"/>
                </p:cNvSpPr>
                <p:nvPr/>
              </p:nvSpPr>
              <p:spPr bwMode="auto">
                <a:xfrm>
                  <a:off x="1532" y="1720"/>
                  <a:ext cx="16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4" name="Oval 1574"/>
                <p:cNvSpPr>
                  <a:spLocks noChangeArrowheads="1"/>
                </p:cNvSpPr>
                <p:nvPr/>
              </p:nvSpPr>
              <p:spPr bwMode="auto">
                <a:xfrm>
                  <a:off x="1545" y="1703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5" name="Oval 1575"/>
                <p:cNvSpPr>
                  <a:spLocks noChangeArrowheads="1"/>
                </p:cNvSpPr>
                <p:nvPr/>
              </p:nvSpPr>
              <p:spPr bwMode="auto">
                <a:xfrm>
                  <a:off x="1557" y="1684"/>
                  <a:ext cx="17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6" name="Oval 1576"/>
                <p:cNvSpPr>
                  <a:spLocks noChangeArrowheads="1"/>
                </p:cNvSpPr>
                <p:nvPr/>
              </p:nvSpPr>
              <p:spPr bwMode="auto">
                <a:xfrm>
                  <a:off x="1605" y="1647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7" name="Oval 1577"/>
                <p:cNvSpPr>
                  <a:spLocks noChangeArrowheads="1"/>
                </p:cNvSpPr>
                <p:nvPr/>
              </p:nvSpPr>
              <p:spPr bwMode="auto">
                <a:xfrm>
                  <a:off x="1506" y="1802"/>
                  <a:ext cx="15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8" name="Oval 1578"/>
                <p:cNvSpPr>
                  <a:spLocks noChangeArrowheads="1"/>
                </p:cNvSpPr>
                <p:nvPr/>
              </p:nvSpPr>
              <p:spPr bwMode="auto">
                <a:xfrm>
                  <a:off x="1497" y="1821"/>
                  <a:ext cx="15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79" name="Oval 1579"/>
                <p:cNvSpPr>
                  <a:spLocks noChangeArrowheads="1"/>
                </p:cNvSpPr>
                <p:nvPr/>
              </p:nvSpPr>
              <p:spPr bwMode="auto">
                <a:xfrm>
                  <a:off x="1486" y="1842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0" name="Oval 1580"/>
                <p:cNvSpPr>
                  <a:spLocks noChangeArrowheads="1"/>
                </p:cNvSpPr>
                <p:nvPr/>
              </p:nvSpPr>
              <p:spPr bwMode="auto">
                <a:xfrm>
                  <a:off x="1475" y="1781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1" name="Oval 1581"/>
                <p:cNvSpPr>
                  <a:spLocks noChangeArrowheads="1"/>
                </p:cNvSpPr>
                <p:nvPr/>
              </p:nvSpPr>
              <p:spPr bwMode="auto">
                <a:xfrm>
                  <a:off x="1490" y="1764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2" name="Oval 1582"/>
                <p:cNvSpPr>
                  <a:spLocks noChangeArrowheads="1"/>
                </p:cNvSpPr>
                <p:nvPr/>
              </p:nvSpPr>
              <p:spPr bwMode="auto">
                <a:xfrm>
                  <a:off x="1506" y="1746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3" name="Oval 1583"/>
                <p:cNvSpPr>
                  <a:spLocks noChangeArrowheads="1"/>
                </p:cNvSpPr>
                <p:nvPr/>
              </p:nvSpPr>
              <p:spPr bwMode="auto">
                <a:xfrm>
                  <a:off x="1473" y="1807"/>
                  <a:ext cx="17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4" name="Oval 1584"/>
                <p:cNvSpPr>
                  <a:spLocks noChangeArrowheads="1"/>
                </p:cNvSpPr>
                <p:nvPr/>
              </p:nvSpPr>
              <p:spPr bwMode="auto">
                <a:xfrm>
                  <a:off x="1453" y="1807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5" name="Oval 1585"/>
                <p:cNvSpPr>
                  <a:spLocks noChangeArrowheads="1"/>
                </p:cNvSpPr>
                <p:nvPr/>
              </p:nvSpPr>
              <p:spPr bwMode="auto">
                <a:xfrm>
                  <a:off x="1444" y="1830"/>
                  <a:ext cx="15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6" name="Oval 1586"/>
                <p:cNvSpPr>
                  <a:spLocks noChangeArrowheads="1"/>
                </p:cNvSpPr>
                <p:nvPr/>
              </p:nvSpPr>
              <p:spPr bwMode="auto">
                <a:xfrm>
                  <a:off x="1437" y="185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7" name="Oval 1587"/>
                <p:cNvSpPr>
                  <a:spLocks noChangeArrowheads="1"/>
                </p:cNvSpPr>
                <p:nvPr/>
              </p:nvSpPr>
              <p:spPr bwMode="auto">
                <a:xfrm>
                  <a:off x="1422" y="1873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8" name="Oval 1588"/>
                <p:cNvSpPr>
                  <a:spLocks noChangeArrowheads="1"/>
                </p:cNvSpPr>
                <p:nvPr/>
              </p:nvSpPr>
              <p:spPr bwMode="auto">
                <a:xfrm>
                  <a:off x="1415" y="1889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89" name="Oval 1589"/>
                <p:cNvSpPr>
                  <a:spLocks noChangeArrowheads="1"/>
                </p:cNvSpPr>
                <p:nvPr/>
              </p:nvSpPr>
              <p:spPr bwMode="auto">
                <a:xfrm>
                  <a:off x="1413" y="1910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0" name="Oval 1590"/>
                <p:cNvSpPr>
                  <a:spLocks noChangeArrowheads="1"/>
                </p:cNvSpPr>
                <p:nvPr/>
              </p:nvSpPr>
              <p:spPr bwMode="auto">
                <a:xfrm>
                  <a:off x="1404" y="1929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1" name="Oval 1591"/>
                <p:cNvSpPr>
                  <a:spLocks noChangeArrowheads="1"/>
                </p:cNvSpPr>
                <p:nvPr/>
              </p:nvSpPr>
              <p:spPr bwMode="auto">
                <a:xfrm>
                  <a:off x="1391" y="194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2" name="Oval 1592"/>
                <p:cNvSpPr>
                  <a:spLocks noChangeArrowheads="1"/>
                </p:cNvSpPr>
                <p:nvPr/>
              </p:nvSpPr>
              <p:spPr bwMode="auto">
                <a:xfrm>
                  <a:off x="1428" y="194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3" name="Oval 1593"/>
                <p:cNvSpPr>
                  <a:spLocks noChangeArrowheads="1"/>
                </p:cNvSpPr>
                <p:nvPr/>
              </p:nvSpPr>
              <p:spPr bwMode="auto">
                <a:xfrm>
                  <a:off x="1440" y="1906"/>
                  <a:ext cx="17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4" name="Oval 1594"/>
                <p:cNvSpPr>
                  <a:spLocks noChangeArrowheads="1"/>
                </p:cNvSpPr>
                <p:nvPr/>
              </p:nvSpPr>
              <p:spPr bwMode="auto">
                <a:xfrm>
                  <a:off x="1448" y="1887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5" name="Oval 1595"/>
                <p:cNvSpPr>
                  <a:spLocks noChangeArrowheads="1"/>
                </p:cNvSpPr>
                <p:nvPr/>
              </p:nvSpPr>
              <p:spPr bwMode="auto">
                <a:xfrm>
                  <a:off x="1470" y="1854"/>
                  <a:ext cx="16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6" name="Oval 1596"/>
                <p:cNvSpPr>
                  <a:spLocks noChangeArrowheads="1"/>
                </p:cNvSpPr>
                <p:nvPr/>
              </p:nvSpPr>
              <p:spPr bwMode="auto">
                <a:xfrm>
                  <a:off x="1492" y="1899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7" name="Oval 1597"/>
                <p:cNvSpPr>
                  <a:spLocks noChangeArrowheads="1"/>
                </p:cNvSpPr>
                <p:nvPr/>
              </p:nvSpPr>
              <p:spPr bwMode="auto">
                <a:xfrm>
                  <a:off x="1510" y="1877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8" name="Oval 1598"/>
                <p:cNvSpPr>
                  <a:spLocks noChangeArrowheads="1"/>
                </p:cNvSpPr>
                <p:nvPr/>
              </p:nvSpPr>
              <p:spPr bwMode="auto">
                <a:xfrm>
                  <a:off x="1530" y="185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799" name="Oval 1599"/>
                <p:cNvSpPr>
                  <a:spLocks noChangeArrowheads="1"/>
                </p:cNvSpPr>
                <p:nvPr/>
              </p:nvSpPr>
              <p:spPr bwMode="auto">
                <a:xfrm>
                  <a:off x="1534" y="1833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0" name="Oval 1600"/>
                <p:cNvSpPr>
                  <a:spLocks noChangeArrowheads="1"/>
                </p:cNvSpPr>
                <p:nvPr/>
              </p:nvSpPr>
              <p:spPr bwMode="auto">
                <a:xfrm>
                  <a:off x="1552" y="1816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1" name="Oval 1601"/>
                <p:cNvSpPr>
                  <a:spLocks noChangeArrowheads="1"/>
                </p:cNvSpPr>
                <p:nvPr/>
              </p:nvSpPr>
              <p:spPr bwMode="auto">
                <a:xfrm>
                  <a:off x="1581" y="1783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2" name="Oval 1602"/>
                <p:cNvSpPr>
                  <a:spLocks noChangeArrowheads="1"/>
                </p:cNvSpPr>
                <p:nvPr/>
              </p:nvSpPr>
              <p:spPr bwMode="auto">
                <a:xfrm>
                  <a:off x="1832" y="1505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3" name="Oval 1603"/>
                <p:cNvSpPr>
                  <a:spLocks noChangeArrowheads="1"/>
                </p:cNvSpPr>
                <p:nvPr/>
              </p:nvSpPr>
              <p:spPr bwMode="auto">
                <a:xfrm>
                  <a:off x="1802" y="1531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4" name="Oval 1604"/>
                <p:cNvSpPr>
                  <a:spLocks noChangeArrowheads="1"/>
                </p:cNvSpPr>
                <p:nvPr/>
              </p:nvSpPr>
              <p:spPr bwMode="auto">
                <a:xfrm>
                  <a:off x="1779" y="1557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5" name="Oval 1605"/>
                <p:cNvSpPr>
                  <a:spLocks noChangeArrowheads="1"/>
                </p:cNvSpPr>
                <p:nvPr/>
              </p:nvSpPr>
              <p:spPr bwMode="auto">
                <a:xfrm>
                  <a:off x="1766" y="1574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6" name="Oval 1606"/>
                <p:cNvSpPr>
                  <a:spLocks noChangeArrowheads="1"/>
                </p:cNvSpPr>
                <p:nvPr/>
              </p:nvSpPr>
              <p:spPr bwMode="auto">
                <a:xfrm>
                  <a:off x="1757" y="1583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7" name="Oval 1607"/>
                <p:cNvSpPr>
                  <a:spLocks noChangeArrowheads="1"/>
                </p:cNvSpPr>
                <p:nvPr/>
              </p:nvSpPr>
              <p:spPr bwMode="auto">
                <a:xfrm>
                  <a:off x="1740" y="1607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8" name="Oval 1608"/>
                <p:cNvSpPr>
                  <a:spLocks noChangeArrowheads="1"/>
                </p:cNvSpPr>
                <p:nvPr/>
              </p:nvSpPr>
              <p:spPr bwMode="auto">
                <a:xfrm>
                  <a:off x="1713" y="1640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09" name="Oval 1609"/>
                <p:cNvSpPr>
                  <a:spLocks noChangeArrowheads="1"/>
                </p:cNvSpPr>
                <p:nvPr/>
              </p:nvSpPr>
              <p:spPr bwMode="auto">
                <a:xfrm>
                  <a:off x="1696" y="1670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0" name="Oval 1610"/>
                <p:cNvSpPr>
                  <a:spLocks noChangeArrowheads="1"/>
                </p:cNvSpPr>
                <p:nvPr/>
              </p:nvSpPr>
              <p:spPr bwMode="auto">
                <a:xfrm>
                  <a:off x="1738" y="1628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1" name="Oval 1611"/>
                <p:cNvSpPr>
                  <a:spLocks noChangeArrowheads="1"/>
                </p:cNvSpPr>
                <p:nvPr/>
              </p:nvSpPr>
              <p:spPr bwMode="auto">
                <a:xfrm>
                  <a:off x="1813" y="1482"/>
                  <a:ext cx="17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2" name="Oval 1612"/>
                <p:cNvSpPr>
                  <a:spLocks noChangeArrowheads="1"/>
                </p:cNvSpPr>
                <p:nvPr/>
              </p:nvSpPr>
              <p:spPr bwMode="auto">
                <a:xfrm>
                  <a:off x="1861" y="1460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3" name="Oval 1613"/>
                <p:cNvSpPr>
                  <a:spLocks noChangeArrowheads="1"/>
                </p:cNvSpPr>
                <p:nvPr/>
              </p:nvSpPr>
              <p:spPr bwMode="auto">
                <a:xfrm>
                  <a:off x="1877" y="1378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4" name="Oval 1614"/>
                <p:cNvSpPr>
                  <a:spLocks noChangeArrowheads="1"/>
                </p:cNvSpPr>
                <p:nvPr/>
              </p:nvSpPr>
              <p:spPr bwMode="auto">
                <a:xfrm>
                  <a:off x="1802" y="1380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5" name="Oval 1615"/>
                <p:cNvSpPr>
                  <a:spLocks noChangeArrowheads="1"/>
                </p:cNvSpPr>
                <p:nvPr/>
              </p:nvSpPr>
              <p:spPr bwMode="auto">
                <a:xfrm>
                  <a:off x="1696" y="1392"/>
                  <a:ext cx="17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6" name="Oval 1616"/>
                <p:cNvSpPr>
                  <a:spLocks noChangeArrowheads="1"/>
                </p:cNvSpPr>
                <p:nvPr/>
              </p:nvSpPr>
              <p:spPr bwMode="auto">
                <a:xfrm>
                  <a:off x="1799" y="1501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7" name="Oval 1617"/>
                <p:cNvSpPr>
                  <a:spLocks noChangeArrowheads="1"/>
                </p:cNvSpPr>
                <p:nvPr/>
              </p:nvSpPr>
              <p:spPr bwMode="auto">
                <a:xfrm>
                  <a:off x="1777" y="1519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8" name="Oval 1618"/>
                <p:cNvSpPr>
                  <a:spLocks noChangeArrowheads="1"/>
                </p:cNvSpPr>
                <p:nvPr/>
              </p:nvSpPr>
              <p:spPr bwMode="auto">
                <a:xfrm>
                  <a:off x="1757" y="1541"/>
                  <a:ext cx="16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19" name="Oval 1619"/>
                <p:cNvSpPr>
                  <a:spLocks noChangeArrowheads="1"/>
                </p:cNvSpPr>
                <p:nvPr/>
              </p:nvSpPr>
              <p:spPr bwMode="auto">
                <a:xfrm>
                  <a:off x="1768" y="1536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0" name="Oval 1620"/>
                <p:cNvSpPr>
                  <a:spLocks noChangeArrowheads="1"/>
                </p:cNvSpPr>
                <p:nvPr/>
              </p:nvSpPr>
              <p:spPr bwMode="auto">
                <a:xfrm>
                  <a:off x="1744" y="1557"/>
                  <a:ext cx="16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1" name="Oval 1621"/>
                <p:cNvSpPr>
                  <a:spLocks noChangeArrowheads="1"/>
                </p:cNvSpPr>
                <p:nvPr/>
              </p:nvSpPr>
              <p:spPr bwMode="auto">
                <a:xfrm>
                  <a:off x="1731" y="1571"/>
                  <a:ext cx="15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2" name="Oval 1622"/>
                <p:cNvSpPr>
                  <a:spLocks noChangeArrowheads="1"/>
                </p:cNvSpPr>
                <p:nvPr/>
              </p:nvSpPr>
              <p:spPr bwMode="auto">
                <a:xfrm>
                  <a:off x="1718" y="1590"/>
                  <a:ext cx="15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3" name="Oval 1623"/>
                <p:cNvSpPr>
                  <a:spLocks noChangeArrowheads="1"/>
                </p:cNvSpPr>
                <p:nvPr/>
              </p:nvSpPr>
              <p:spPr bwMode="auto">
                <a:xfrm>
                  <a:off x="1702" y="1604"/>
                  <a:ext cx="18" cy="17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4" name="Oval 1624"/>
                <p:cNvSpPr>
                  <a:spLocks noChangeArrowheads="1"/>
                </p:cNvSpPr>
                <p:nvPr/>
              </p:nvSpPr>
              <p:spPr bwMode="auto">
                <a:xfrm>
                  <a:off x="1689" y="162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5" name="Oval 1625"/>
                <p:cNvSpPr>
                  <a:spLocks noChangeArrowheads="1"/>
                </p:cNvSpPr>
                <p:nvPr/>
              </p:nvSpPr>
              <p:spPr bwMode="auto">
                <a:xfrm>
                  <a:off x="1678" y="1640"/>
                  <a:ext cx="15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6" name="Oval 1626"/>
                <p:cNvSpPr>
                  <a:spLocks noChangeArrowheads="1"/>
                </p:cNvSpPr>
                <p:nvPr/>
              </p:nvSpPr>
              <p:spPr bwMode="auto">
                <a:xfrm>
                  <a:off x="1660" y="1661"/>
                  <a:ext cx="18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7" name="Oval 1627"/>
                <p:cNvSpPr>
                  <a:spLocks noChangeArrowheads="1"/>
                </p:cNvSpPr>
                <p:nvPr/>
              </p:nvSpPr>
              <p:spPr bwMode="auto">
                <a:xfrm>
                  <a:off x="1645" y="1684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8" name="Oval 1628"/>
                <p:cNvSpPr>
                  <a:spLocks noChangeArrowheads="1"/>
                </p:cNvSpPr>
                <p:nvPr/>
              </p:nvSpPr>
              <p:spPr bwMode="auto">
                <a:xfrm>
                  <a:off x="1629" y="1703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29" name="Oval 1629"/>
                <p:cNvSpPr>
                  <a:spLocks noChangeArrowheads="1"/>
                </p:cNvSpPr>
                <p:nvPr/>
              </p:nvSpPr>
              <p:spPr bwMode="auto">
                <a:xfrm>
                  <a:off x="1621" y="1722"/>
                  <a:ext cx="17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0" name="Oval 1630"/>
                <p:cNvSpPr>
                  <a:spLocks noChangeArrowheads="1"/>
                </p:cNvSpPr>
                <p:nvPr/>
              </p:nvSpPr>
              <p:spPr bwMode="auto">
                <a:xfrm>
                  <a:off x="1607" y="1746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1" name="Oval 1631"/>
                <p:cNvSpPr>
                  <a:spLocks noChangeArrowheads="1"/>
                </p:cNvSpPr>
                <p:nvPr/>
              </p:nvSpPr>
              <p:spPr bwMode="auto">
                <a:xfrm>
                  <a:off x="1594" y="1769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2" name="Oval 1632"/>
                <p:cNvSpPr>
                  <a:spLocks noChangeArrowheads="1"/>
                </p:cNvSpPr>
                <p:nvPr/>
              </p:nvSpPr>
              <p:spPr bwMode="auto">
                <a:xfrm>
                  <a:off x="1466" y="1939"/>
                  <a:ext cx="18" cy="18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3" name="Oval 1633"/>
                <p:cNvSpPr>
                  <a:spLocks noChangeArrowheads="1"/>
                </p:cNvSpPr>
                <p:nvPr/>
              </p:nvSpPr>
              <p:spPr bwMode="auto">
                <a:xfrm>
                  <a:off x="1451" y="1953"/>
                  <a:ext cx="17" cy="16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  <p:sp>
              <p:nvSpPr>
                <p:cNvPr id="1834" name="Oval 1634"/>
                <p:cNvSpPr>
                  <a:spLocks noChangeArrowheads="1"/>
                </p:cNvSpPr>
                <p:nvPr/>
              </p:nvSpPr>
              <p:spPr bwMode="auto">
                <a:xfrm>
                  <a:off x="1689" y="1411"/>
                  <a:ext cx="18" cy="19"/>
                </a:xfrm>
                <a:prstGeom prst="ellipse">
                  <a:avLst/>
                </a:prstGeom>
                <a:solidFill>
                  <a:srgbClr val="FCF2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defPPr>
                    <a:defRPr lang="fr-FR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fr-FR" altLang="fr-FR"/>
                </a:p>
              </p:txBody>
            </p:sp>
          </p:grpSp>
          <p:sp>
            <p:nvSpPr>
              <p:cNvPr id="1608" name="Oval 1635"/>
              <p:cNvSpPr>
                <a:spLocks noChangeArrowheads="1"/>
              </p:cNvSpPr>
              <p:nvPr/>
            </p:nvSpPr>
            <p:spPr bwMode="auto">
              <a:xfrm>
                <a:off x="5500383" y="5068169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09" name="Oval 1636"/>
              <p:cNvSpPr>
                <a:spLocks noChangeArrowheads="1"/>
              </p:cNvSpPr>
              <p:nvPr/>
            </p:nvSpPr>
            <p:spPr bwMode="auto">
              <a:xfrm>
                <a:off x="5487607" y="5073957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0" name="Oval 1637"/>
              <p:cNvSpPr>
                <a:spLocks noChangeArrowheads="1"/>
              </p:cNvSpPr>
              <p:nvPr/>
            </p:nvSpPr>
            <p:spPr bwMode="auto">
              <a:xfrm>
                <a:off x="5507988" y="5064311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1" name="Oval 1638"/>
              <p:cNvSpPr>
                <a:spLocks noChangeArrowheads="1"/>
              </p:cNvSpPr>
              <p:nvPr/>
            </p:nvSpPr>
            <p:spPr bwMode="auto">
              <a:xfrm>
                <a:off x="5503121" y="5053838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2" name="Oval 1639"/>
              <p:cNvSpPr>
                <a:spLocks noChangeArrowheads="1"/>
              </p:cNvSpPr>
              <p:nvPr/>
            </p:nvSpPr>
            <p:spPr bwMode="auto">
              <a:xfrm>
                <a:off x="5519243" y="5060452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3" name="Oval 1640"/>
              <p:cNvSpPr>
                <a:spLocks noChangeArrowheads="1"/>
              </p:cNvSpPr>
              <p:nvPr/>
            </p:nvSpPr>
            <p:spPr bwMode="auto">
              <a:xfrm>
                <a:off x="5524718" y="5055767"/>
                <a:ext cx="4563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4" name="Oval 1641"/>
              <p:cNvSpPr>
                <a:spLocks noChangeArrowheads="1"/>
              </p:cNvSpPr>
              <p:nvPr/>
            </p:nvSpPr>
            <p:spPr bwMode="auto">
              <a:xfrm>
                <a:off x="5521980" y="5064311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5" name="Oval 1642"/>
              <p:cNvSpPr>
                <a:spLocks noChangeArrowheads="1"/>
              </p:cNvSpPr>
              <p:nvPr/>
            </p:nvSpPr>
            <p:spPr bwMode="auto">
              <a:xfrm>
                <a:off x="5522589" y="5069547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6" name="Oval 1643"/>
              <p:cNvSpPr>
                <a:spLocks noChangeArrowheads="1"/>
              </p:cNvSpPr>
              <p:nvPr/>
            </p:nvSpPr>
            <p:spPr bwMode="auto">
              <a:xfrm>
                <a:off x="5523806" y="5073957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7" name="Oval 1644"/>
              <p:cNvSpPr>
                <a:spLocks noChangeArrowheads="1"/>
              </p:cNvSpPr>
              <p:nvPr/>
            </p:nvSpPr>
            <p:spPr bwMode="auto">
              <a:xfrm>
                <a:off x="5528673" y="5070925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8" name="Oval 1645"/>
              <p:cNvSpPr>
                <a:spLocks noChangeArrowheads="1"/>
              </p:cNvSpPr>
              <p:nvPr/>
            </p:nvSpPr>
            <p:spPr bwMode="auto">
              <a:xfrm>
                <a:off x="5529281" y="5080020"/>
                <a:ext cx="5475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19" name="Oval 1646"/>
              <p:cNvSpPr>
                <a:spLocks noChangeArrowheads="1"/>
              </p:cNvSpPr>
              <p:nvPr/>
            </p:nvSpPr>
            <p:spPr bwMode="auto">
              <a:xfrm>
                <a:off x="5524718" y="5083051"/>
                <a:ext cx="5171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0" name="Oval 1647"/>
              <p:cNvSpPr>
                <a:spLocks noChangeArrowheads="1"/>
              </p:cNvSpPr>
              <p:nvPr/>
            </p:nvSpPr>
            <p:spPr bwMode="auto">
              <a:xfrm>
                <a:off x="5529281" y="5089114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1" name="Oval 1648"/>
              <p:cNvSpPr>
                <a:spLocks noChangeArrowheads="1"/>
              </p:cNvSpPr>
              <p:nvPr/>
            </p:nvSpPr>
            <p:spPr bwMode="auto">
              <a:xfrm>
                <a:off x="5535365" y="5083878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2" name="Oval 1649"/>
              <p:cNvSpPr>
                <a:spLocks noChangeArrowheads="1"/>
              </p:cNvSpPr>
              <p:nvPr/>
            </p:nvSpPr>
            <p:spPr bwMode="auto">
              <a:xfrm>
                <a:off x="5539319" y="5081122"/>
                <a:ext cx="4867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3" name="Oval 1650"/>
              <p:cNvSpPr>
                <a:spLocks noChangeArrowheads="1"/>
              </p:cNvSpPr>
              <p:nvPr/>
            </p:nvSpPr>
            <p:spPr bwMode="auto">
              <a:xfrm>
                <a:off x="5537494" y="5073405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4" name="Oval 1651"/>
              <p:cNvSpPr>
                <a:spLocks noChangeArrowheads="1"/>
              </p:cNvSpPr>
              <p:nvPr/>
            </p:nvSpPr>
            <p:spPr bwMode="auto">
              <a:xfrm>
                <a:off x="5532627" y="5075886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5" name="Oval 1652"/>
              <p:cNvSpPr>
                <a:spLocks noChangeArrowheads="1"/>
              </p:cNvSpPr>
              <p:nvPr/>
            </p:nvSpPr>
            <p:spPr bwMode="auto">
              <a:xfrm>
                <a:off x="5516505" y="5052735"/>
                <a:ext cx="4867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6" name="Oval 1653"/>
              <p:cNvSpPr>
                <a:spLocks noChangeArrowheads="1"/>
              </p:cNvSpPr>
              <p:nvPr/>
            </p:nvSpPr>
            <p:spPr bwMode="auto">
              <a:xfrm>
                <a:off x="5534148" y="5042263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7" name="Oval 1654"/>
              <p:cNvSpPr>
                <a:spLocks noChangeArrowheads="1"/>
              </p:cNvSpPr>
              <p:nvPr/>
            </p:nvSpPr>
            <p:spPr bwMode="auto">
              <a:xfrm>
                <a:off x="5523197" y="5059074"/>
                <a:ext cx="4867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8" name="Oval 1655"/>
              <p:cNvSpPr>
                <a:spLocks noChangeArrowheads="1"/>
              </p:cNvSpPr>
              <p:nvPr/>
            </p:nvSpPr>
            <p:spPr bwMode="auto">
              <a:xfrm>
                <a:off x="5537494" y="5048877"/>
                <a:ext cx="5171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29" name="Oval 1656"/>
              <p:cNvSpPr>
                <a:spLocks noChangeArrowheads="1"/>
              </p:cNvSpPr>
              <p:nvPr/>
            </p:nvSpPr>
            <p:spPr bwMode="auto">
              <a:xfrm>
                <a:off x="5539928" y="5046121"/>
                <a:ext cx="5475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30" name="Oval 1657"/>
              <p:cNvSpPr>
                <a:spLocks noChangeArrowheads="1"/>
              </p:cNvSpPr>
              <p:nvPr/>
            </p:nvSpPr>
            <p:spPr bwMode="auto">
              <a:xfrm>
                <a:off x="5519243" y="5070925"/>
                <a:ext cx="4563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31" name="Oval 1658"/>
              <p:cNvSpPr>
                <a:spLocks noChangeArrowheads="1"/>
              </p:cNvSpPr>
              <p:nvPr/>
            </p:nvSpPr>
            <p:spPr bwMode="auto">
              <a:xfrm>
                <a:off x="5533235" y="5069547"/>
                <a:ext cx="5475" cy="5236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32" name="Oval 1659"/>
              <p:cNvSpPr>
                <a:spLocks noChangeArrowheads="1"/>
              </p:cNvSpPr>
              <p:nvPr/>
            </p:nvSpPr>
            <p:spPr bwMode="auto">
              <a:xfrm>
                <a:off x="5516505" y="5061830"/>
                <a:ext cx="5475" cy="4410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33" name="Oval 1660"/>
              <p:cNvSpPr>
                <a:spLocks noChangeArrowheads="1"/>
              </p:cNvSpPr>
              <p:nvPr/>
            </p:nvSpPr>
            <p:spPr bwMode="auto">
              <a:xfrm>
                <a:off x="5515288" y="5053838"/>
                <a:ext cx="5171" cy="4685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34" name="Oval 1661"/>
              <p:cNvSpPr>
                <a:spLocks noChangeArrowheads="1"/>
              </p:cNvSpPr>
              <p:nvPr/>
            </p:nvSpPr>
            <p:spPr bwMode="auto">
              <a:xfrm>
                <a:off x="5529889" y="5041711"/>
                <a:ext cx="5475" cy="4961"/>
              </a:xfrm>
              <a:prstGeom prst="ellipse">
                <a:avLst/>
              </a:prstGeom>
              <a:solidFill>
                <a:srgbClr val="FCF2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fr-FR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cxnSp>
          <p:nvCxnSpPr>
            <p:cNvPr id="2237" name="Connecteur droit 2236"/>
            <p:cNvCxnSpPr/>
            <p:nvPr/>
          </p:nvCxnSpPr>
          <p:spPr>
            <a:xfrm flipV="1">
              <a:off x="5880940" y="1565780"/>
              <a:ext cx="364109" cy="340466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EA9B5CE0-15D5-7745-2B80-7F1E51874F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900032"/>
              </p:ext>
            </p:extLst>
          </p:nvPr>
        </p:nvGraphicFramePr>
        <p:xfrm>
          <a:off x="6168156" y="2346327"/>
          <a:ext cx="4867132" cy="1217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1905511095"/>
              </p:ext>
            </p:extLst>
          </p:nvPr>
        </p:nvGraphicFramePr>
        <p:xfrm>
          <a:off x="5643515" y="3665334"/>
          <a:ext cx="2328909" cy="58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F17AD133-FB30-6894-C731-F0F1F7294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794200"/>
              </p:ext>
            </p:extLst>
          </p:nvPr>
        </p:nvGraphicFramePr>
        <p:xfrm>
          <a:off x="8682343" y="3640367"/>
          <a:ext cx="2786702" cy="608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D84146DC-F847-7910-F324-0E0889AD02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229566"/>
              </p:ext>
            </p:extLst>
          </p:nvPr>
        </p:nvGraphicFramePr>
        <p:xfrm>
          <a:off x="6682199" y="1320677"/>
          <a:ext cx="4799919" cy="843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8012A5D0-187A-B493-8802-483B0D8BE864}"/>
              </a:ext>
            </a:extLst>
          </p:cNvPr>
          <p:cNvSpPr/>
          <p:nvPr/>
        </p:nvSpPr>
        <p:spPr>
          <a:xfrm>
            <a:off x="8476009" y="2592538"/>
            <a:ext cx="172996" cy="23920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8B8547A7-F070-345B-2629-6EF82288E89A}"/>
              </a:ext>
            </a:extLst>
          </p:cNvPr>
          <p:cNvSpPr/>
          <p:nvPr/>
        </p:nvSpPr>
        <p:spPr>
          <a:xfrm>
            <a:off x="9732671" y="2592538"/>
            <a:ext cx="172996" cy="23920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0EF5F2E3-E467-B201-74A7-C936DDA6EE6D}"/>
              </a:ext>
            </a:extLst>
          </p:cNvPr>
          <p:cNvSpPr/>
          <p:nvPr/>
        </p:nvSpPr>
        <p:spPr>
          <a:xfrm>
            <a:off x="7151367" y="2592538"/>
            <a:ext cx="172996" cy="23920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05" name="Graphique 9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499453"/>
              </p:ext>
            </p:extLst>
          </p:nvPr>
        </p:nvGraphicFramePr>
        <p:xfrm>
          <a:off x="2727079" y="1829701"/>
          <a:ext cx="2041781" cy="196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255603" y="4725928"/>
            <a:ext cx="1081271" cy="46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Avantage :</a:t>
            </a:r>
          </a:p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mêmes méthodes qu’en routine :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332380" y="5174005"/>
            <a:ext cx="133535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possibilité de réaliser des sessions communes production / étude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Limitation du nombre de méthode de contrôle à développer</a:t>
            </a:r>
          </a:p>
          <a:p>
            <a:pPr marL="0" lvl="1" defTabSz="355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Possibilité d’optimisation des équipements  et des consommables</a:t>
            </a:r>
          </a:p>
        </p:txBody>
      </p:sp>
    </p:spTree>
    <p:extLst>
      <p:ext uri="{BB962C8B-B14F-4D97-AF65-F5344CB8AC3E}">
        <p14:creationId xmlns:p14="http://schemas.microsoft.com/office/powerpoint/2010/main" val="56857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595</Words>
  <Application>Microsoft Office PowerPoint</Application>
  <PresentationFormat>Grand écran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GASPILLAGE DES PRÉPARATIONS HOSPITALIÈRES :  l’exemple du collyre à la ceftazidime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Gaspillage des préparations hospitalières : l’exemple de la dexaméthasone au CHU d’Angers</dc:title>
  <dc:creator>Stanislas Maisonneuve</dc:creator>
  <cp:lastModifiedBy>Stanislas Maisonneuve</cp:lastModifiedBy>
  <cp:revision>57</cp:revision>
  <cp:lastPrinted>2022-09-16T16:20:19Z</cp:lastPrinted>
  <dcterms:created xsi:type="dcterms:W3CDTF">2022-08-27T15:35:10Z</dcterms:created>
  <dcterms:modified xsi:type="dcterms:W3CDTF">2022-09-16T19:51:09Z</dcterms:modified>
</cp:coreProperties>
</file>